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7"/>
  </p:notesMasterIdLst>
  <p:handoutMasterIdLst>
    <p:handoutMasterId r:id="rId8"/>
  </p:handoutMasterIdLst>
  <p:sldIdLst>
    <p:sldId id="256" r:id="rId2"/>
    <p:sldId id="276" r:id="rId3"/>
    <p:sldId id="274" r:id="rId4"/>
    <p:sldId id="279" r:id="rId5"/>
    <p:sldId id="275" r:id="rId6"/>
  </p:sldIdLst>
  <p:sldSz cx="12195175" cy="6858000"/>
  <p:notesSz cx="6797675" cy="9926638"/>
  <p:custShowLst>
    <p:custShow name="Map of Rotterdam" id="0">
      <p:sldLst/>
    </p:custShow>
  </p:custShowLst>
  <p:custDataLst>
    <p:tags r:id="rId9"/>
  </p:custDataLst>
  <p:defaultTextStyle>
    <a:defPPr>
      <a:defRPr lang="nl-NL"/>
    </a:defPPr>
    <a:lvl1pPr marL="0" algn="l" defTabSz="12193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76" algn="l" defTabSz="12193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352" algn="l" defTabSz="12193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9029" algn="l" defTabSz="12193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705" algn="l" defTabSz="12193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381" algn="l" defTabSz="12193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8057" algn="l" defTabSz="12193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733" algn="l" defTabSz="12193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410" algn="l" defTabSz="12193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12" userDrawn="1">
          <p15:clr>
            <a:srgbClr val="A4A3A4"/>
          </p15:clr>
        </p15:guide>
        <p15:guide id="2" orient="horz" pos="2537" userDrawn="1">
          <p15:clr>
            <a:srgbClr val="A4A3A4"/>
          </p15:clr>
        </p15:guide>
        <p15:guide id="3" orient="horz" pos="356" userDrawn="1">
          <p15:clr>
            <a:srgbClr val="A4A3A4"/>
          </p15:clr>
        </p15:guide>
        <p15:guide id="4" orient="horz" pos="4129" userDrawn="1">
          <p15:clr>
            <a:srgbClr val="A4A3A4"/>
          </p15:clr>
        </p15:guide>
        <p15:guide id="5" orient="horz" pos="3736" userDrawn="1">
          <p15:clr>
            <a:srgbClr val="A4A3A4"/>
          </p15:clr>
        </p15:guide>
        <p15:guide id="6" orient="horz" pos="3440" userDrawn="1">
          <p15:clr>
            <a:srgbClr val="A4A3A4"/>
          </p15:clr>
        </p15:guide>
        <p15:guide id="7" orient="horz" pos="1325" userDrawn="1">
          <p15:clr>
            <a:srgbClr val="A4A3A4"/>
          </p15:clr>
        </p15:guide>
        <p15:guide id="8" orient="horz" pos="3669" userDrawn="1">
          <p15:clr>
            <a:srgbClr val="A4A3A4"/>
          </p15:clr>
        </p15:guide>
        <p15:guide id="9" orient="horz" pos="3217" userDrawn="1">
          <p15:clr>
            <a:srgbClr val="A4A3A4"/>
          </p15:clr>
        </p15:guide>
        <p15:guide id="10" pos="307" userDrawn="1">
          <p15:clr>
            <a:srgbClr val="A4A3A4"/>
          </p15:clr>
        </p15:guide>
        <p15:guide id="11" pos="7393" userDrawn="1">
          <p15:clr>
            <a:srgbClr val="A4A3A4"/>
          </p15:clr>
        </p15:guide>
        <p15:guide id="12" pos="3836" userDrawn="1">
          <p15:clr>
            <a:srgbClr val="A4A3A4"/>
          </p15:clr>
        </p15:guide>
        <p15:guide id="13" pos="1915" userDrawn="1">
          <p15:clr>
            <a:srgbClr val="A4A3A4"/>
          </p15:clr>
        </p15:guide>
        <p15:guide id="14" pos="577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tem, van, Cees" initials="Cv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CD6"/>
    <a:srgbClr val="001F4B"/>
    <a:srgbClr val="C4EFFF"/>
    <a:srgbClr val="FFD800"/>
    <a:srgbClr val="F39900"/>
    <a:srgbClr val="92D050"/>
    <a:srgbClr val="623773"/>
    <a:srgbClr val="007E91"/>
    <a:srgbClr val="BE0874"/>
    <a:srgbClr val="0085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13" autoAdjust="0"/>
    <p:restoredTop sz="92444" autoAdjust="0"/>
  </p:normalViewPr>
  <p:slideViewPr>
    <p:cSldViewPr snapToGrid="0">
      <p:cViewPr varScale="1">
        <p:scale>
          <a:sx n="72" d="100"/>
          <a:sy n="72" d="100"/>
        </p:scale>
        <p:origin x="54" y="72"/>
      </p:cViewPr>
      <p:guideLst>
        <p:guide orient="horz" pos="3912"/>
        <p:guide orient="horz" pos="2537"/>
        <p:guide orient="horz" pos="356"/>
        <p:guide orient="horz" pos="4129"/>
        <p:guide orient="horz" pos="3736"/>
        <p:guide orient="horz" pos="3440"/>
        <p:guide orient="horz" pos="1325"/>
        <p:guide orient="horz" pos="3669"/>
        <p:guide orient="horz" pos="3217"/>
        <p:guide pos="307"/>
        <p:guide pos="7393"/>
        <p:guide pos="3836"/>
        <p:guide pos="1915"/>
        <p:guide pos="57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-2796" y="-126"/>
      </p:cViewPr>
      <p:guideLst>
        <p:guide orient="horz" pos="3024"/>
        <p:guide pos="2304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5BBF3-5FC5-4CFD-8F4C-8BC7DAA8E1CD}" type="datetimeFigureOut">
              <a:rPr lang="nl-NL" smtClean="0"/>
              <a:t>22-7-2015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5A1BC-5CAA-4FD4-AA5B-7E415D000934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0044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A9AAA-27FB-4E69-B390-166BE6B4799F}" type="datetimeFigureOut">
              <a:rPr lang="nl-NL" smtClean="0"/>
              <a:t>22-7-2015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2950"/>
            <a:ext cx="6616700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DDDC5-6FC9-440B-A884-CB7AD2CAE3B7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3746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3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76" algn="l" defTabSz="12193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352" algn="l" defTabSz="12193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9029" algn="l" defTabSz="12193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705" algn="l" defTabSz="12193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381" algn="l" defTabSz="12193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8057" algn="l" defTabSz="12193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733" algn="l" defTabSz="12193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7410" algn="l" defTabSz="12193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endParaRPr lang="en-GB" dirty="0" smtClean="0"/>
          </a:p>
          <a:p>
            <a:r>
              <a:rPr lang="en-GB" dirty="0" smtClean="0"/>
              <a:t>Nunc viverra imperdiet enim. Fusce est. Vivamus a tellus.</a:t>
            </a:r>
          </a:p>
          <a:p>
            <a:endParaRPr lang="en-GB" dirty="0" smtClean="0"/>
          </a:p>
          <a:p>
            <a:r>
              <a:rPr lang="en-GB" dirty="0" smtClean="0"/>
              <a:t>Pellentesque habitant morbi tristique senectus et netus et malesuada fames ac turpis egestas. Proin pharetra nonummy pede. Mauris et orci.</a:t>
            </a:r>
            <a:endParaRPr lang="en-GB" smtClean="0"/>
          </a:p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DDDC5-6FC9-440B-A884-CB7AD2CAE3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2382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RIJS"/>
          <p:cNvSpPr/>
          <p:nvPr userDrawn="1"/>
        </p:nvSpPr>
        <p:spPr>
          <a:xfrm>
            <a:off x="0" y="0"/>
            <a:ext cx="12195175" cy="5108400"/>
          </a:xfrm>
          <a:prstGeom prst="round2SameRect">
            <a:avLst>
              <a:gd name="adj1" fmla="val 1089"/>
              <a:gd name="adj2" fmla="val 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 dirty="0">
              <a:latin typeface="Helvetica" pitchFamily="34" charset="0"/>
            </a:endParaRPr>
          </a:p>
        </p:txBody>
      </p:sp>
      <p:sp>
        <p:nvSpPr>
          <p:cNvPr id="12" name="Tijdelijke aanduiding voor afbeelding 2"/>
          <p:cNvSpPr>
            <a:spLocks noGrp="1"/>
          </p:cNvSpPr>
          <p:nvPr>
            <p:ph type="pic" idx="20"/>
          </p:nvPr>
        </p:nvSpPr>
        <p:spPr>
          <a:xfrm>
            <a:off x="0" y="0"/>
            <a:ext cx="12195175" cy="5108400"/>
          </a:xfrm>
          <a:prstGeom prst="round2SameRect">
            <a:avLst>
              <a:gd name="adj1" fmla="val 1166"/>
              <a:gd name="adj2" fmla="val 0"/>
            </a:avLst>
          </a:prstGeom>
          <a:noFill/>
        </p:spPr>
        <p:txBody>
          <a:bodyPr anchor="ctr"/>
          <a:lstStyle>
            <a:lvl1pPr marL="0" indent="0" algn="ctr"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GB"/>
          </a:p>
        </p:txBody>
      </p:sp>
      <p:sp>
        <p:nvSpPr>
          <p:cNvPr id="14" name="Tijdelijke aanduiding voor tekst 15"/>
          <p:cNvSpPr>
            <a:spLocks noGrp="1"/>
          </p:cNvSpPr>
          <p:nvPr>
            <p:ph type="body" sz="quarter" idx="19" hasCustomPrompt="1"/>
          </p:nvPr>
        </p:nvSpPr>
        <p:spPr>
          <a:xfrm>
            <a:off x="469509" y="6401198"/>
            <a:ext cx="8691694" cy="268237"/>
          </a:xfrm>
          <a:prstGeom prst="rect">
            <a:avLst/>
          </a:prstGeom>
        </p:spPr>
        <p:txBody>
          <a:bodyPr tIns="0" bIns="0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70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tx2"/>
                </a:solidFill>
                <a:latin typeface="+mn-lt"/>
              </a:defRPr>
            </a:lvl1pPr>
            <a:lvl2pPr marL="241294" indent="0">
              <a:buNone/>
              <a:defRPr/>
            </a:lvl2pPr>
            <a:lvl3pPr marL="482588" indent="0">
              <a:buNone/>
              <a:defRPr/>
            </a:lvl3pPr>
            <a:lvl4pPr marL="723882" indent="0">
              <a:buNone/>
              <a:defRPr/>
            </a:lvl4pPr>
            <a:lvl5pPr marL="952476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7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NL" dirty="0" smtClean="0"/>
              <a:t>Ondertitel Optioneel  |  Sub</a:t>
            </a:r>
            <a:endParaRPr lang="nl-NL" dirty="0"/>
          </a:p>
        </p:txBody>
      </p:sp>
      <p:sp>
        <p:nvSpPr>
          <p:cNvPr id="15" name="Tijdelijke aanduiding voor tekst 17"/>
          <p:cNvSpPr>
            <a:spLocks noGrp="1"/>
          </p:cNvSpPr>
          <p:nvPr>
            <p:ph type="body" sz="quarter" idx="16" hasCustomPrompt="1"/>
          </p:nvPr>
        </p:nvSpPr>
        <p:spPr>
          <a:xfrm>
            <a:off x="469512" y="6143236"/>
            <a:ext cx="8691691" cy="243852"/>
          </a:xfrm>
          <a:prstGeom prst="rect">
            <a:avLst/>
          </a:prstGeom>
        </p:spPr>
        <p:txBody>
          <a:bodyPr tIns="0" bIns="0" anchor="ctr" anchorCtr="0">
            <a:noAutofit/>
          </a:bodyPr>
          <a:lstStyle>
            <a:lvl1pPr marL="0" indent="0">
              <a:buNone/>
              <a:defRPr sz="1867" b="1" cap="none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nl-NL" dirty="0" smtClean="0"/>
              <a:t>Name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55862" y="577382"/>
            <a:ext cx="11304339" cy="1531016"/>
          </a:xfrm>
          <a:effectLst/>
        </p:spPr>
        <p:txBody>
          <a:bodyPr tIns="0" bIns="0" anchor="b" anchorCtr="0">
            <a:noAutofit/>
          </a:bodyPr>
          <a:lstStyle>
            <a:lvl1pPr>
              <a:lnSpc>
                <a:spcPct val="80000"/>
              </a:lnSpc>
              <a:defRPr lang="nl-NL" sz="5400" b="0" cap="all" spc="0" baseline="0">
                <a:solidFill>
                  <a:schemeClr val="bg1"/>
                </a:solidFill>
                <a:effectLst/>
                <a:latin typeface="Arial Black" panose="020B0A04020102020204" pitchFamily="34" charset="0"/>
              </a:defRPr>
            </a:lvl1pPr>
          </a:lstStyle>
          <a:p>
            <a:pPr marL="0" lvl="0"/>
            <a:r>
              <a:rPr lang="nl-NL" dirty="0" smtClean="0"/>
              <a:t>Titel regel 1.</a:t>
            </a:r>
            <a:br>
              <a:rPr lang="nl-NL" dirty="0" smtClean="0"/>
            </a:br>
            <a:r>
              <a:rPr lang="nl-NL" dirty="0" smtClean="0"/>
              <a:t>titel regel 2.</a:t>
            </a:r>
            <a:endParaRPr lang="nl-NL" dirty="0"/>
          </a:p>
        </p:txBody>
      </p:sp>
      <p:sp>
        <p:nvSpPr>
          <p:cNvPr id="6" name="Tekstvak 5"/>
          <p:cNvSpPr txBox="1"/>
          <p:nvPr userDrawn="1"/>
        </p:nvSpPr>
        <p:spPr>
          <a:xfrm>
            <a:off x="0" y="-521614"/>
            <a:ext cx="3504624" cy="469107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nl-NL" sz="1333" b="1" dirty="0" smtClean="0">
                <a:solidFill>
                  <a:schemeClr val="accent6"/>
                </a:solidFill>
              </a:rPr>
              <a:t>Titeldia</a:t>
            </a:r>
            <a:endParaRPr lang="nl-NL" sz="1333" b="1" dirty="0">
              <a:solidFill>
                <a:schemeClr val="accent6"/>
              </a:solidFill>
            </a:endParaRPr>
          </a:p>
        </p:txBody>
      </p:sp>
      <p:sp>
        <p:nvSpPr>
          <p:cNvPr id="8" name="Tijdelijke aanduiding vo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542260" y="2509170"/>
            <a:ext cx="11700000" cy="72000"/>
          </a:xfrm>
          <a:solidFill>
            <a:schemeClr val="bg2"/>
          </a:solidFill>
        </p:spPr>
        <p:txBody>
          <a:bodyPr anchor="ctr"/>
          <a:lstStyle>
            <a:lvl1pPr algn="ctr">
              <a:defRPr sz="700"/>
            </a:lvl1pPr>
          </a:lstStyle>
          <a:p>
            <a:pPr lvl="0"/>
            <a:r>
              <a:rPr lang="nl-NL" noProof="0" dirty="0" smtClean="0"/>
              <a:t>Vormgeving (niet verwijderen!)</a:t>
            </a:r>
            <a:endParaRPr lang="nl-NL" noProof="0" dirty="0"/>
          </a:p>
        </p:txBody>
      </p:sp>
      <p:grpSp>
        <p:nvGrpSpPr>
          <p:cNvPr id="20" name="Groep 19"/>
          <p:cNvGrpSpPr/>
          <p:nvPr userDrawn="1"/>
        </p:nvGrpSpPr>
        <p:grpSpPr>
          <a:xfrm>
            <a:off x="12363871" y="-26002"/>
            <a:ext cx="3064812" cy="4530930"/>
            <a:chOff x="15419739" y="-26002"/>
            <a:chExt cx="3064812" cy="4530930"/>
          </a:xfrm>
        </p:grpSpPr>
        <p:sp>
          <p:nvSpPr>
            <p:cNvPr id="21" name="Tekstvak 33"/>
            <p:cNvSpPr txBox="1"/>
            <p:nvPr userDrawn="1"/>
          </p:nvSpPr>
          <p:spPr>
            <a:xfrm>
              <a:off x="15593549" y="1001584"/>
              <a:ext cx="2285302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het icoontje om een nieuwe afbeelding in te voegen.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22" name="Tekstvak 33"/>
            <p:cNvSpPr txBox="1"/>
            <p:nvPr userDrawn="1"/>
          </p:nvSpPr>
          <p:spPr>
            <a:xfrm>
              <a:off x="15593549" y="3140968"/>
              <a:ext cx="2142447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Zoek en selecteer de gewenste afbeelding. </a:t>
              </a:r>
              <a:b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</a:b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´Invoegen´</a:t>
              </a:r>
              <a:endParaRPr kumimoji="0" lang="nl-NL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23" name="Ovaal 22"/>
            <p:cNvSpPr/>
            <p:nvPr userDrawn="1"/>
          </p:nvSpPr>
          <p:spPr>
            <a:xfrm>
              <a:off x="15550533" y="505307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1</a:t>
              </a:r>
            </a:p>
          </p:txBody>
        </p:sp>
        <p:sp>
          <p:nvSpPr>
            <p:cNvPr id="24" name="Ovaal 23"/>
            <p:cNvSpPr/>
            <p:nvPr userDrawn="1"/>
          </p:nvSpPr>
          <p:spPr>
            <a:xfrm>
              <a:off x="15550533" y="2667422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2</a:t>
              </a:r>
            </a:p>
          </p:txBody>
        </p:sp>
        <p:pic>
          <p:nvPicPr>
            <p:cNvPr id="25" name="Picture 3"/>
            <p:cNvPicPr>
              <a:picLocks noChangeAspect="1" noChangeArrowheads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630" t="13535" r="3470" b="13927"/>
            <a:stretch/>
          </p:blipFill>
          <p:spPr bwMode="auto">
            <a:xfrm>
              <a:off x="15590998" y="3993281"/>
              <a:ext cx="1107757" cy="297656"/>
            </a:xfrm>
            <a:prstGeom prst="roundRect">
              <a:avLst>
                <a:gd name="adj" fmla="val 14496"/>
              </a:avLst>
            </a:prstGeom>
            <a:noFill/>
            <a:ln w="6350">
              <a:solidFill>
                <a:srgbClr val="E2AC00">
                  <a:lumMod val="50000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26" name="Picture 3"/>
            <p:cNvPicPr>
              <a:picLocks noChangeAspect="1" noChangeArrowheads="1"/>
            </p:cNvPicPr>
            <p:nvPr userDrawn="1"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5660456" y="4033762"/>
              <a:ext cx="792088" cy="226219"/>
            </a:xfrm>
            <a:prstGeom prst="roundRect">
              <a:avLst>
                <a:gd name="adj" fmla="val 14496"/>
              </a:avLst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27" name="Tekstvak 26"/>
            <p:cNvSpPr txBox="1"/>
            <p:nvPr userDrawn="1"/>
          </p:nvSpPr>
          <p:spPr>
            <a:xfrm>
              <a:off x="15673080" y="4020160"/>
              <a:ext cx="779464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5634">
                      <a:lumMod val="25000"/>
                    </a:srgbClr>
                  </a:solidFill>
                  <a:effectLst>
                    <a:outerShdw blurRad="25400" algn="ctr" rotWithShape="0">
                      <a:prstClr val="white"/>
                    </a:outerShdw>
                  </a:effectLst>
                  <a:uLnTx/>
                  <a:uFillTx/>
                </a:rPr>
                <a:t>Invoegen</a:t>
              </a:r>
              <a:endParaRPr kumimoji="0" lang="en-GB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5634">
                    <a:lumMod val="25000"/>
                  </a:srgbClr>
                </a:solidFill>
                <a:effectLst>
                  <a:outerShdw blurRad="25400" algn="ctr" rotWithShape="0">
                    <a:prstClr val="white"/>
                  </a:outerShdw>
                </a:effectLst>
                <a:uLnTx/>
                <a:uFillTx/>
              </a:endParaRPr>
            </a:p>
          </p:txBody>
        </p:sp>
        <p:sp>
          <p:nvSpPr>
            <p:cNvPr id="28" name="Rechthoek 27"/>
            <p:cNvSpPr/>
            <p:nvPr userDrawn="1"/>
          </p:nvSpPr>
          <p:spPr>
            <a:xfrm>
              <a:off x="15419739" y="-26002"/>
              <a:ext cx="3064812" cy="3873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algn="l"/>
              <a:r>
                <a:rPr lang="nl-NL" sz="1600" b="1" dirty="0" smtClean="0">
                  <a:solidFill>
                    <a:schemeClr val="tx2"/>
                  </a:solidFill>
                </a:rPr>
                <a:t>AFBEELDING INVOEGEN</a:t>
              </a:r>
            </a:p>
          </p:txBody>
        </p:sp>
        <p:grpSp>
          <p:nvGrpSpPr>
            <p:cNvPr id="29" name="Groep 28"/>
            <p:cNvGrpSpPr/>
            <p:nvPr userDrawn="1"/>
          </p:nvGrpSpPr>
          <p:grpSpPr>
            <a:xfrm>
              <a:off x="15563079" y="358984"/>
              <a:ext cx="2489424" cy="4145944"/>
              <a:chOff x="15563079" y="358984"/>
              <a:chExt cx="2315772" cy="4145944"/>
            </a:xfrm>
          </p:grpSpPr>
          <p:cxnSp>
            <p:nvCxnSpPr>
              <p:cNvPr id="31" name="Rechte verbindingslijn 30"/>
              <p:cNvCxnSpPr/>
              <p:nvPr userDrawn="1"/>
            </p:nvCxnSpPr>
            <p:spPr>
              <a:xfrm>
                <a:off x="15563418" y="35898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echte verbindingslijn 31"/>
              <p:cNvCxnSpPr/>
              <p:nvPr userDrawn="1"/>
            </p:nvCxnSpPr>
            <p:spPr>
              <a:xfrm>
                <a:off x="15563079" y="256490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echte verbindingslijn 32"/>
              <p:cNvCxnSpPr/>
              <p:nvPr userDrawn="1"/>
            </p:nvCxnSpPr>
            <p:spPr>
              <a:xfrm>
                <a:off x="15563418" y="4504928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0" name="Afbeelding 29"/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593549" y="1810798"/>
              <a:ext cx="610090" cy="6100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4652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(X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hthoek 78"/>
          <p:cNvSpPr/>
          <p:nvPr userDrawn="1"/>
        </p:nvSpPr>
        <p:spPr>
          <a:xfrm>
            <a:off x="0" y="1424764"/>
            <a:ext cx="12195175" cy="451677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 dirty="0">
              <a:latin typeface="Helvetica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7D7E-539A-4997-8601-AA692D519096}" type="datetime4">
              <a:rPr lang="nl-NL" smtClean="0"/>
              <a:t>22 juli 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|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5F9C-CFE5-4EC6-9BBB-664E2F56B033}" type="slidenum">
              <a:rPr lang="en-GB" smtClean="0"/>
              <a:t>‹N›</a:t>
            </a:fld>
            <a:endParaRPr lang="en-GB"/>
          </a:p>
        </p:txBody>
      </p:sp>
      <p:sp>
        <p:nvSpPr>
          <p:cNvPr id="9" name="Tijdelijke aanduiding voor inhoud 2"/>
          <p:cNvSpPr>
            <a:spLocks noGrp="1"/>
          </p:cNvSpPr>
          <p:nvPr>
            <p:ph idx="14"/>
          </p:nvPr>
        </p:nvSpPr>
        <p:spPr>
          <a:xfrm>
            <a:off x="385011" y="1641026"/>
            <a:ext cx="11397072" cy="3586067"/>
          </a:xfrm>
          <a:noFill/>
        </p:spPr>
        <p:txBody>
          <a:bodyPr anchor="ctr"/>
          <a:lstStyle>
            <a:lvl1pPr algn="ctr">
              <a:defRPr sz="1200"/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1" name="Tekstvak 10"/>
          <p:cNvSpPr txBox="1"/>
          <p:nvPr userDrawn="1"/>
        </p:nvSpPr>
        <p:spPr>
          <a:xfrm>
            <a:off x="0" y="-521614"/>
            <a:ext cx="3504624" cy="469107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nl-NL" sz="1333" b="1" dirty="0" smtClean="0">
                <a:solidFill>
                  <a:schemeClr val="accent6"/>
                </a:solidFill>
              </a:rPr>
              <a:t>Object (XL)</a:t>
            </a:r>
            <a:endParaRPr lang="nl-NL" sz="1333" b="1" dirty="0">
              <a:solidFill>
                <a:schemeClr val="accent6"/>
              </a:solidFill>
            </a:endParaRPr>
          </a:p>
        </p:txBody>
      </p:sp>
      <p:sp>
        <p:nvSpPr>
          <p:cNvPr id="12" name="Tijdelijke aanduiding voor verticale tekst 2"/>
          <p:cNvSpPr>
            <a:spLocks noGrp="1"/>
          </p:cNvSpPr>
          <p:nvPr>
            <p:ph type="body" orient="vert" idx="15" hasCustomPrompt="1"/>
          </p:nvPr>
        </p:nvSpPr>
        <p:spPr>
          <a:xfrm>
            <a:off x="1" y="5437534"/>
            <a:ext cx="12195174" cy="504000"/>
          </a:xfrm>
          <a:solidFill>
            <a:schemeClr val="accent2">
              <a:lumMod val="60000"/>
              <a:lumOff val="40000"/>
            </a:schemeClr>
          </a:solidFill>
        </p:spPr>
        <p:txBody>
          <a:bodyPr vert="horz" lIns="540000" tIns="36000" rIns="216000" bIns="0" anchor="ctr"/>
          <a:lstStyle>
            <a:lvl1pPr algn="l"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 smtClean="0"/>
              <a:t>Onderschrift</a:t>
            </a:r>
          </a:p>
        </p:txBody>
      </p:sp>
      <p:grpSp>
        <p:nvGrpSpPr>
          <p:cNvPr id="13" name="Groep 12"/>
          <p:cNvGrpSpPr/>
          <p:nvPr userDrawn="1"/>
        </p:nvGrpSpPr>
        <p:grpSpPr>
          <a:xfrm>
            <a:off x="12363871" y="-26002"/>
            <a:ext cx="3064812" cy="6864697"/>
            <a:chOff x="12363871" y="-26002"/>
            <a:chExt cx="3064812" cy="6864697"/>
          </a:xfrm>
        </p:grpSpPr>
        <p:sp>
          <p:nvSpPr>
            <p:cNvPr id="14" name="Tekstvak 33"/>
            <p:cNvSpPr txBox="1"/>
            <p:nvPr userDrawn="1"/>
          </p:nvSpPr>
          <p:spPr>
            <a:xfrm>
              <a:off x="12537681" y="1001584"/>
              <a:ext cx="2285302" cy="4308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het icoon om een grafiek in te voegen</a:t>
              </a:r>
            </a:p>
          </p:txBody>
        </p:sp>
        <p:sp>
          <p:nvSpPr>
            <p:cNvPr id="15" name="Tekstvak 33"/>
            <p:cNvSpPr txBox="1"/>
            <p:nvPr userDrawn="1"/>
          </p:nvSpPr>
          <p:spPr>
            <a:xfrm>
              <a:off x="12537681" y="3140968"/>
              <a:ext cx="2142447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Selecteer de grafiek die u wilt </a:t>
              </a:r>
              <a:b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</a:b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invoegen en klik op </a:t>
              </a:r>
              <a:r>
                <a:rPr kumimoji="0" lang="nl-NL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‘Invoegen’</a:t>
              </a:r>
            </a:p>
          </p:txBody>
        </p:sp>
        <p:sp>
          <p:nvSpPr>
            <p:cNvPr id="16" name="Ovaal 15"/>
            <p:cNvSpPr/>
            <p:nvPr userDrawn="1"/>
          </p:nvSpPr>
          <p:spPr>
            <a:xfrm>
              <a:off x="12494665" y="505307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1</a:t>
              </a:r>
            </a:p>
          </p:txBody>
        </p:sp>
        <p:sp>
          <p:nvSpPr>
            <p:cNvPr id="17" name="Ovaal 16"/>
            <p:cNvSpPr/>
            <p:nvPr userDrawn="1"/>
          </p:nvSpPr>
          <p:spPr>
            <a:xfrm>
              <a:off x="12494665" y="2667422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2</a:t>
              </a:r>
            </a:p>
          </p:txBody>
        </p:sp>
        <p:pic>
          <p:nvPicPr>
            <p:cNvPr id="18" name="Picture 3"/>
            <p:cNvPicPr>
              <a:picLocks noChangeAspect="1" noChangeArrowheads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630" t="13535" r="3470" b="13927"/>
            <a:stretch/>
          </p:blipFill>
          <p:spPr bwMode="auto">
            <a:xfrm>
              <a:off x="12535130" y="3993281"/>
              <a:ext cx="1107757" cy="297656"/>
            </a:xfrm>
            <a:prstGeom prst="roundRect">
              <a:avLst>
                <a:gd name="adj" fmla="val 14496"/>
              </a:avLst>
            </a:prstGeom>
            <a:noFill/>
            <a:ln w="6350">
              <a:solidFill>
                <a:srgbClr val="E2AC00">
                  <a:lumMod val="50000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19" name="Picture 3"/>
            <p:cNvPicPr>
              <a:picLocks noChangeAspect="1" noChangeArrowheads="1"/>
            </p:cNvPicPr>
            <p:nvPr userDrawn="1"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2604588" y="4033762"/>
              <a:ext cx="792088" cy="226219"/>
            </a:xfrm>
            <a:prstGeom prst="roundRect">
              <a:avLst>
                <a:gd name="adj" fmla="val 14496"/>
              </a:avLst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20" name="Tekstvak 19"/>
            <p:cNvSpPr txBox="1"/>
            <p:nvPr userDrawn="1"/>
          </p:nvSpPr>
          <p:spPr>
            <a:xfrm>
              <a:off x="12617212" y="4020160"/>
              <a:ext cx="779464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5634">
                      <a:lumMod val="25000"/>
                    </a:srgbClr>
                  </a:solidFill>
                  <a:effectLst>
                    <a:outerShdw blurRad="25400" algn="ctr" rotWithShape="0">
                      <a:prstClr val="white"/>
                    </a:outerShdw>
                  </a:effectLst>
                  <a:uLnTx/>
                  <a:uFillTx/>
                </a:rPr>
                <a:t>Invoegen</a:t>
              </a:r>
              <a:endParaRPr kumimoji="0" lang="en-GB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5634">
                    <a:lumMod val="25000"/>
                  </a:srgbClr>
                </a:solidFill>
                <a:effectLst>
                  <a:outerShdw blurRad="25400" algn="ctr" rotWithShape="0">
                    <a:prstClr val="white"/>
                  </a:outerShdw>
                </a:effectLst>
                <a:uLnTx/>
                <a:uFillTx/>
              </a:endParaRPr>
            </a:p>
          </p:txBody>
        </p:sp>
        <p:sp>
          <p:nvSpPr>
            <p:cNvPr id="21" name="Rechthoek 20"/>
            <p:cNvSpPr/>
            <p:nvPr userDrawn="1"/>
          </p:nvSpPr>
          <p:spPr>
            <a:xfrm>
              <a:off x="12363871" y="-26002"/>
              <a:ext cx="3064812" cy="3873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algn="l"/>
              <a:r>
                <a:rPr lang="nl-NL" sz="1600" b="1" dirty="0" smtClean="0">
                  <a:solidFill>
                    <a:schemeClr val="tx2"/>
                  </a:solidFill>
                </a:rPr>
                <a:t>GRAFIEK INVOEGEN</a:t>
              </a:r>
            </a:p>
          </p:txBody>
        </p:sp>
        <p:cxnSp>
          <p:nvCxnSpPr>
            <p:cNvPr id="22" name="Rechte verbindingslijn 21"/>
            <p:cNvCxnSpPr/>
            <p:nvPr userDrawn="1"/>
          </p:nvCxnSpPr>
          <p:spPr>
            <a:xfrm>
              <a:off x="12507575" y="331688"/>
              <a:ext cx="2489060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 userDrawn="1"/>
          </p:nvCxnSpPr>
          <p:spPr>
            <a:xfrm>
              <a:off x="12507211" y="2537608"/>
              <a:ext cx="2489060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 userDrawn="1"/>
          </p:nvCxnSpPr>
          <p:spPr>
            <a:xfrm>
              <a:off x="12507575" y="4423040"/>
              <a:ext cx="248906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/>
            <p:cNvCxnSpPr/>
            <p:nvPr userDrawn="1"/>
          </p:nvCxnSpPr>
          <p:spPr>
            <a:xfrm>
              <a:off x="12507575" y="6838695"/>
              <a:ext cx="248906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/>
            <p:cNvCxnSpPr/>
            <p:nvPr userDrawn="1"/>
          </p:nvCxnSpPr>
          <p:spPr>
            <a:xfrm>
              <a:off x="12507211" y="4898666"/>
              <a:ext cx="2489060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ep 26"/>
            <p:cNvGrpSpPr/>
            <p:nvPr userDrawn="1"/>
          </p:nvGrpSpPr>
          <p:grpSpPr>
            <a:xfrm>
              <a:off x="12436353" y="1728359"/>
              <a:ext cx="689983" cy="573048"/>
              <a:chOff x="15171969" y="1587338"/>
              <a:chExt cx="755407" cy="627385"/>
            </a:xfrm>
          </p:grpSpPr>
          <p:sp>
            <p:nvSpPr>
              <p:cNvPr id="66" name="Rechthoek 962"/>
              <p:cNvSpPr/>
              <p:nvPr userDrawn="1"/>
            </p:nvSpPr>
            <p:spPr>
              <a:xfrm>
                <a:off x="15171969" y="2008934"/>
                <a:ext cx="755407" cy="205789"/>
              </a:xfrm>
              <a:custGeom>
                <a:avLst/>
                <a:gdLst>
                  <a:gd name="connsiteX0" fmla="*/ 0 w 664132"/>
                  <a:gd name="connsiteY0" fmla="*/ 0 h 277787"/>
                  <a:gd name="connsiteX1" fmla="*/ 664132 w 664132"/>
                  <a:gd name="connsiteY1" fmla="*/ 0 h 277787"/>
                  <a:gd name="connsiteX2" fmla="*/ 664132 w 664132"/>
                  <a:gd name="connsiteY2" fmla="*/ 277787 h 277787"/>
                  <a:gd name="connsiteX3" fmla="*/ 0 w 664132"/>
                  <a:gd name="connsiteY3" fmla="*/ 277787 h 277787"/>
                  <a:gd name="connsiteX4" fmla="*/ 0 w 664132"/>
                  <a:gd name="connsiteY4" fmla="*/ 0 h 277787"/>
                  <a:gd name="connsiteX0" fmla="*/ 0 w 664132"/>
                  <a:gd name="connsiteY0" fmla="*/ 0 h 290487"/>
                  <a:gd name="connsiteX1" fmla="*/ 664132 w 664132"/>
                  <a:gd name="connsiteY1" fmla="*/ 0 h 290487"/>
                  <a:gd name="connsiteX2" fmla="*/ 333932 w 664132"/>
                  <a:gd name="connsiteY2" fmla="*/ 290487 h 290487"/>
                  <a:gd name="connsiteX3" fmla="*/ 0 w 664132"/>
                  <a:gd name="connsiteY3" fmla="*/ 277787 h 290487"/>
                  <a:gd name="connsiteX4" fmla="*/ 0 w 664132"/>
                  <a:gd name="connsiteY4" fmla="*/ 0 h 290487"/>
                  <a:gd name="connsiteX0" fmla="*/ 0 w 664132"/>
                  <a:gd name="connsiteY0" fmla="*/ 0 h 277787"/>
                  <a:gd name="connsiteX1" fmla="*/ 664132 w 664132"/>
                  <a:gd name="connsiteY1" fmla="*/ 0 h 277787"/>
                  <a:gd name="connsiteX2" fmla="*/ 575232 w 664132"/>
                  <a:gd name="connsiteY2" fmla="*/ 271437 h 277787"/>
                  <a:gd name="connsiteX3" fmla="*/ 0 w 664132"/>
                  <a:gd name="connsiteY3" fmla="*/ 277787 h 277787"/>
                  <a:gd name="connsiteX4" fmla="*/ 0 w 664132"/>
                  <a:gd name="connsiteY4" fmla="*/ 0 h 277787"/>
                  <a:gd name="connsiteX0" fmla="*/ 0 w 708582"/>
                  <a:gd name="connsiteY0" fmla="*/ 0 h 277787"/>
                  <a:gd name="connsiteX1" fmla="*/ 708582 w 708582"/>
                  <a:gd name="connsiteY1" fmla="*/ 31750 h 277787"/>
                  <a:gd name="connsiteX2" fmla="*/ 575232 w 708582"/>
                  <a:gd name="connsiteY2" fmla="*/ 271437 h 277787"/>
                  <a:gd name="connsiteX3" fmla="*/ 0 w 708582"/>
                  <a:gd name="connsiteY3" fmla="*/ 277787 h 277787"/>
                  <a:gd name="connsiteX4" fmla="*/ 0 w 708582"/>
                  <a:gd name="connsiteY4" fmla="*/ 0 h 277787"/>
                  <a:gd name="connsiteX0" fmla="*/ 228600 w 708582"/>
                  <a:gd name="connsiteY0" fmla="*/ 6350 h 246037"/>
                  <a:gd name="connsiteX1" fmla="*/ 708582 w 708582"/>
                  <a:gd name="connsiteY1" fmla="*/ 0 h 246037"/>
                  <a:gd name="connsiteX2" fmla="*/ 575232 w 708582"/>
                  <a:gd name="connsiteY2" fmla="*/ 239687 h 246037"/>
                  <a:gd name="connsiteX3" fmla="*/ 0 w 708582"/>
                  <a:gd name="connsiteY3" fmla="*/ 246037 h 246037"/>
                  <a:gd name="connsiteX4" fmla="*/ 228600 w 708582"/>
                  <a:gd name="connsiteY4" fmla="*/ 6350 h 246037"/>
                  <a:gd name="connsiteX0" fmla="*/ 228600 w 778432"/>
                  <a:gd name="connsiteY0" fmla="*/ 0 h 239687"/>
                  <a:gd name="connsiteX1" fmla="*/ 778432 w 778432"/>
                  <a:gd name="connsiteY1" fmla="*/ 25400 h 239687"/>
                  <a:gd name="connsiteX2" fmla="*/ 575232 w 778432"/>
                  <a:gd name="connsiteY2" fmla="*/ 233337 h 239687"/>
                  <a:gd name="connsiteX3" fmla="*/ 0 w 778432"/>
                  <a:gd name="connsiteY3" fmla="*/ 239687 h 239687"/>
                  <a:gd name="connsiteX4" fmla="*/ 228600 w 778432"/>
                  <a:gd name="connsiteY4" fmla="*/ 0 h 239687"/>
                  <a:gd name="connsiteX0" fmla="*/ 228600 w 778432"/>
                  <a:gd name="connsiteY0" fmla="*/ 0 h 214287"/>
                  <a:gd name="connsiteX1" fmla="*/ 778432 w 778432"/>
                  <a:gd name="connsiteY1" fmla="*/ 0 h 214287"/>
                  <a:gd name="connsiteX2" fmla="*/ 575232 w 778432"/>
                  <a:gd name="connsiteY2" fmla="*/ 207937 h 214287"/>
                  <a:gd name="connsiteX3" fmla="*/ 0 w 778432"/>
                  <a:gd name="connsiteY3" fmla="*/ 214287 h 214287"/>
                  <a:gd name="connsiteX4" fmla="*/ 228600 w 778432"/>
                  <a:gd name="connsiteY4" fmla="*/ 0 h 214287"/>
                  <a:gd name="connsiteX0" fmla="*/ 228600 w 730724"/>
                  <a:gd name="connsiteY0" fmla="*/ 3975 h 218262"/>
                  <a:gd name="connsiteX1" fmla="*/ 730724 w 730724"/>
                  <a:gd name="connsiteY1" fmla="*/ 0 h 218262"/>
                  <a:gd name="connsiteX2" fmla="*/ 575232 w 730724"/>
                  <a:gd name="connsiteY2" fmla="*/ 211912 h 218262"/>
                  <a:gd name="connsiteX3" fmla="*/ 0 w 730724"/>
                  <a:gd name="connsiteY3" fmla="*/ 218262 h 218262"/>
                  <a:gd name="connsiteX4" fmla="*/ 228600 w 730724"/>
                  <a:gd name="connsiteY4" fmla="*/ 3975 h 218262"/>
                  <a:gd name="connsiteX0" fmla="*/ 252454 w 754578"/>
                  <a:gd name="connsiteY0" fmla="*/ 3975 h 211912"/>
                  <a:gd name="connsiteX1" fmla="*/ 754578 w 754578"/>
                  <a:gd name="connsiteY1" fmla="*/ 0 h 211912"/>
                  <a:gd name="connsiteX2" fmla="*/ 599086 w 754578"/>
                  <a:gd name="connsiteY2" fmla="*/ 211912 h 211912"/>
                  <a:gd name="connsiteX3" fmla="*/ 0 w 754578"/>
                  <a:gd name="connsiteY3" fmla="*/ 210311 h 211912"/>
                  <a:gd name="connsiteX4" fmla="*/ 252454 w 754578"/>
                  <a:gd name="connsiteY4" fmla="*/ 3975 h 211912"/>
                  <a:gd name="connsiteX0" fmla="*/ 172941 w 754578"/>
                  <a:gd name="connsiteY0" fmla="*/ 0 h 219864"/>
                  <a:gd name="connsiteX1" fmla="*/ 754578 w 754578"/>
                  <a:gd name="connsiteY1" fmla="*/ 7952 h 219864"/>
                  <a:gd name="connsiteX2" fmla="*/ 599086 w 754578"/>
                  <a:gd name="connsiteY2" fmla="*/ 219864 h 219864"/>
                  <a:gd name="connsiteX3" fmla="*/ 0 w 754578"/>
                  <a:gd name="connsiteY3" fmla="*/ 218263 h 219864"/>
                  <a:gd name="connsiteX4" fmla="*/ 172941 w 754578"/>
                  <a:gd name="connsiteY4" fmla="*/ 0 h 219864"/>
                  <a:gd name="connsiteX0" fmla="*/ 172941 w 754578"/>
                  <a:gd name="connsiteY0" fmla="*/ 0 h 223840"/>
                  <a:gd name="connsiteX1" fmla="*/ 754578 w 754578"/>
                  <a:gd name="connsiteY1" fmla="*/ 7952 h 223840"/>
                  <a:gd name="connsiteX2" fmla="*/ 654745 w 754578"/>
                  <a:gd name="connsiteY2" fmla="*/ 223840 h 223840"/>
                  <a:gd name="connsiteX3" fmla="*/ 0 w 754578"/>
                  <a:gd name="connsiteY3" fmla="*/ 218263 h 223840"/>
                  <a:gd name="connsiteX4" fmla="*/ 172941 w 754578"/>
                  <a:gd name="connsiteY4" fmla="*/ 0 h 223840"/>
                  <a:gd name="connsiteX0" fmla="*/ 172941 w 754578"/>
                  <a:gd name="connsiteY0" fmla="*/ 0 h 219864"/>
                  <a:gd name="connsiteX1" fmla="*/ 754578 w 754578"/>
                  <a:gd name="connsiteY1" fmla="*/ 7952 h 219864"/>
                  <a:gd name="connsiteX2" fmla="*/ 646793 w 754578"/>
                  <a:gd name="connsiteY2" fmla="*/ 219864 h 219864"/>
                  <a:gd name="connsiteX3" fmla="*/ 0 w 754578"/>
                  <a:gd name="connsiteY3" fmla="*/ 218263 h 219864"/>
                  <a:gd name="connsiteX4" fmla="*/ 172941 w 754578"/>
                  <a:gd name="connsiteY4" fmla="*/ 0 h 219864"/>
                  <a:gd name="connsiteX0" fmla="*/ 172941 w 818189"/>
                  <a:gd name="connsiteY0" fmla="*/ 0 h 219864"/>
                  <a:gd name="connsiteX1" fmla="*/ 818189 w 818189"/>
                  <a:gd name="connsiteY1" fmla="*/ 31806 h 219864"/>
                  <a:gd name="connsiteX2" fmla="*/ 646793 w 818189"/>
                  <a:gd name="connsiteY2" fmla="*/ 219864 h 219864"/>
                  <a:gd name="connsiteX3" fmla="*/ 0 w 818189"/>
                  <a:gd name="connsiteY3" fmla="*/ 218263 h 219864"/>
                  <a:gd name="connsiteX4" fmla="*/ 172941 w 818189"/>
                  <a:gd name="connsiteY4" fmla="*/ 0 h 219864"/>
                  <a:gd name="connsiteX0" fmla="*/ 172941 w 806262"/>
                  <a:gd name="connsiteY0" fmla="*/ 0 h 219864"/>
                  <a:gd name="connsiteX1" fmla="*/ 806262 w 806262"/>
                  <a:gd name="connsiteY1" fmla="*/ 11928 h 219864"/>
                  <a:gd name="connsiteX2" fmla="*/ 646793 w 806262"/>
                  <a:gd name="connsiteY2" fmla="*/ 219864 h 219864"/>
                  <a:gd name="connsiteX3" fmla="*/ 0 w 806262"/>
                  <a:gd name="connsiteY3" fmla="*/ 218263 h 219864"/>
                  <a:gd name="connsiteX4" fmla="*/ 172941 w 806262"/>
                  <a:gd name="connsiteY4" fmla="*/ 0 h 219864"/>
                  <a:gd name="connsiteX0" fmla="*/ 172941 w 798310"/>
                  <a:gd name="connsiteY0" fmla="*/ 0 h 219864"/>
                  <a:gd name="connsiteX1" fmla="*/ 798310 w 798310"/>
                  <a:gd name="connsiteY1" fmla="*/ 15903 h 219864"/>
                  <a:gd name="connsiteX2" fmla="*/ 646793 w 798310"/>
                  <a:gd name="connsiteY2" fmla="*/ 219864 h 219864"/>
                  <a:gd name="connsiteX3" fmla="*/ 0 w 798310"/>
                  <a:gd name="connsiteY3" fmla="*/ 218263 h 219864"/>
                  <a:gd name="connsiteX4" fmla="*/ 172941 w 798310"/>
                  <a:gd name="connsiteY4" fmla="*/ 0 h 219864"/>
                  <a:gd name="connsiteX0" fmla="*/ 172941 w 798310"/>
                  <a:gd name="connsiteY0" fmla="*/ 0 h 259620"/>
                  <a:gd name="connsiteX1" fmla="*/ 798310 w 798310"/>
                  <a:gd name="connsiteY1" fmla="*/ 15903 h 259620"/>
                  <a:gd name="connsiteX2" fmla="*/ 614988 w 798310"/>
                  <a:gd name="connsiteY2" fmla="*/ 259620 h 259620"/>
                  <a:gd name="connsiteX3" fmla="*/ 0 w 798310"/>
                  <a:gd name="connsiteY3" fmla="*/ 218263 h 259620"/>
                  <a:gd name="connsiteX4" fmla="*/ 172941 w 798310"/>
                  <a:gd name="connsiteY4" fmla="*/ 0 h 259620"/>
                  <a:gd name="connsiteX0" fmla="*/ 188843 w 814212"/>
                  <a:gd name="connsiteY0" fmla="*/ 0 h 259620"/>
                  <a:gd name="connsiteX1" fmla="*/ 814212 w 814212"/>
                  <a:gd name="connsiteY1" fmla="*/ 15903 h 259620"/>
                  <a:gd name="connsiteX2" fmla="*/ 630890 w 814212"/>
                  <a:gd name="connsiteY2" fmla="*/ 259620 h 259620"/>
                  <a:gd name="connsiteX3" fmla="*/ 0 w 814212"/>
                  <a:gd name="connsiteY3" fmla="*/ 254043 h 259620"/>
                  <a:gd name="connsiteX4" fmla="*/ 188843 w 814212"/>
                  <a:gd name="connsiteY4" fmla="*/ 0 h 259620"/>
                  <a:gd name="connsiteX0" fmla="*/ 208721 w 834090"/>
                  <a:gd name="connsiteY0" fmla="*/ 0 h 259620"/>
                  <a:gd name="connsiteX1" fmla="*/ 834090 w 834090"/>
                  <a:gd name="connsiteY1" fmla="*/ 15903 h 259620"/>
                  <a:gd name="connsiteX2" fmla="*/ 650768 w 834090"/>
                  <a:gd name="connsiteY2" fmla="*/ 259620 h 259620"/>
                  <a:gd name="connsiteX3" fmla="*/ 0 w 834090"/>
                  <a:gd name="connsiteY3" fmla="*/ 254043 h 259620"/>
                  <a:gd name="connsiteX4" fmla="*/ 208721 w 834090"/>
                  <a:gd name="connsiteY4" fmla="*/ 0 h 259620"/>
                  <a:gd name="connsiteX0" fmla="*/ 268356 w 893725"/>
                  <a:gd name="connsiteY0" fmla="*/ 0 h 259620"/>
                  <a:gd name="connsiteX1" fmla="*/ 893725 w 893725"/>
                  <a:gd name="connsiteY1" fmla="*/ 15903 h 259620"/>
                  <a:gd name="connsiteX2" fmla="*/ 710403 w 893725"/>
                  <a:gd name="connsiteY2" fmla="*/ 259620 h 259620"/>
                  <a:gd name="connsiteX3" fmla="*/ 0 w 893725"/>
                  <a:gd name="connsiteY3" fmla="*/ 254043 h 259620"/>
                  <a:gd name="connsiteX4" fmla="*/ 268356 w 893725"/>
                  <a:gd name="connsiteY4" fmla="*/ 0 h 259620"/>
                  <a:gd name="connsiteX0" fmla="*/ 260405 w 885774"/>
                  <a:gd name="connsiteY0" fmla="*/ 0 h 259620"/>
                  <a:gd name="connsiteX1" fmla="*/ 885774 w 885774"/>
                  <a:gd name="connsiteY1" fmla="*/ 15903 h 259620"/>
                  <a:gd name="connsiteX2" fmla="*/ 702452 w 885774"/>
                  <a:gd name="connsiteY2" fmla="*/ 259620 h 259620"/>
                  <a:gd name="connsiteX3" fmla="*/ 0 w 885774"/>
                  <a:gd name="connsiteY3" fmla="*/ 254043 h 259620"/>
                  <a:gd name="connsiteX4" fmla="*/ 260405 w 885774"/>
                  <a:gd name="connsiteY4" fmla="*/ 0 h 259620"/>
                  <a:gd name="connsiteX0" fmla="*/ 220648 w 885774"/>
                  <a:gd name="connsiteY0" fmla="*/ 0 h 243717"/>
                  <a:gd name="connsiteX1" fmla="*/ 885774 w 885774"/>
                  <a:gd name="connsiteY1" fmla="*/ 0 h 243717"/>
                  <a:gd name="connsiteX2" fmla="*/ 702452 w 885774"/>
                  <a:gd name="connsiteY2" fmla="*/ 243717 h 243717"/>
                  <a:gd name="connsiteX3" fmla="*/ 0 w 885774"/>
                  <a:gd name="connsiteY3" fmla="*/ 238140 h 243717"/>
                  <a:gd name="connsiteX4" fmla="*/ 220648 w 885774"/>
                  <a:gd name="connsiteY4" fmla="*/ 0 h 243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5774" h="243717">
                    <a:moveTo>
                      <a:pt x="220648" y="0"/>
                    </a:moveTo>
                    <a:lnTo>
                      <a:pt x="885774" y="0"/>
                    </a:lnTo>
                    <a:lnTo>
                      <a:pt x="702452" y="243717"/>
                    </a:lnTo>
                    <a:lnTo>
                      <a:pt x="0" y="238140"/>
                    </a:lnTo>
                    <a:lnTo>
                      <a:pt x="220648" y="0"/>
                    </a:lnTo>
                    <a:close/>
                  </a:path>
                </a:pathLst>
              </a:custGeom>
              <a:solidFill>
                <a:srgbClr val="FFFFFF">
                  <a:lumMod val="50000"/>
                </a:srgbClr>
              </a:solidFill>
              <a:ln w="25400" cap="flat" cmpd="sng" algn="ctr">
                <a:noFill/>
                <a:prstDash val="solid"/>
              </a:ln>
              <a:effectLst>
                <a:softEdge rad="31750"/>
              </a:effectLst>
            </p:spPr>
            <p:txBody>
              <a:bodyPr rtlCol="0" anchor="ctr"/>
              <a:lstStyle>
                <a:defPPr>
                  <a:defRPr lang="nl-NL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 Light" panose="020B0502040204020203" pitchFamily="34" charset="0"/>
                  <a:ea typeface="Adobe Heiti Std R" panose="020B0400000000000000" pitchFamily="34" charset="-128"/>
                  <a:cs typeface="Segoe UI Light" panose="020B0502040204020203" pitchFamily="34" charset="0"/>
                </a:endParaRPr>
              </a:p>
            </p:txBody>
          </p:sp>
          <p:grpSp>
            <p:nvGrpSpPr>
              <p:cNvPr id="67" name="Groep 66"/>
              <p:cNvGrpSpPr/>
              <p:nvPr userDrawn="1"/>
            </p:nvGrpSpPr>
            <p:grpSpPr>
              <a:xfrm>
                <a:off x="15281106" y="1587338"/>
                <a:ext cx="511775" cy="560304"/>
                <a:chOff x="10604642" y="969717"/>
                <a:chExt cx="1290643" cy="1427163"/>
              </a:xfrm>
            </p:grpSpPr>
            <p:grpSp>
              <p:nvGrpSpPr>
                <p:cNvPr id="68" name="Group 879"/>
                <p:cNvGrpSpPr>
                  <a:grpSpLocks noChangeAspect="1"/>
                </p:cNvGrpSpPr>
                <p:nvPr userDrawn="1"/>
              </p:nvGrpSpPr>
              <p:grpSpPr bwMode="auto">
                <a:xfrm>
                  <a:off x="10604642" y="969717"/>
                  <a:ext cx="1290643" cy="1427163"/>
                  <a:chOff x="4798" y="1515"/>
                  <a:chExt cx="813" cy="899"/>
                </a:xfrm>
              </p:grpSpPr>
              <p:sp>
                <p:nvSpPr>
                  <p:cNvPr id="70" name="Freeform 886"/>
                  <p:cNvSpPr>
                    <a:spLocks/>
                  </p:cNvSpPr>
                  <p:nvPr userDrawn="1"/>
                </p:nvSpPr>
                <p:spPr bwMode="auto">
                  <a:xfrm>
                    <a:off x="5269" y="1515"/>
                    <a:ext cx="71" cy="898"/>
                  </a:xfrm>
                  <a:custGeom>
                    <a:avLst/>
                    <a:gdLst>
                      <a:gd name="T0" fmla="*/ 282 w 282"/>
                      <a:gd name="T1" fmla="*/ 0 h 3595"/>
                      <a:gd name="T2" fmla="*/ 282 w 282"/>
                      <a:gd name="T3" fmla="*/ 3138 h 3595"/>
                      <a:gd name="T4" fmla="*/ 0 w 282"/>
                      <a:gd name="T5" fmla="*/ 3595 h 3595"/>
                      <a:gd name="T6" fmla="*/ 0 w 282"/>
                      <a:gd name="T7" fmla="*/ 285 h 3595"/>
                      <a:gd name="T8" fmla="*/ 282 w 282"/>
                      <a:gd name="T9" fmla="*/ 0 h 35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82" h="3595">
                        <a:moveTo>
                          <a:pt x="282" y="0"/>
                        </a:moveTo>
                        <a:lnTo>
                          <a:pt x="282" y="3138"/>
                        </a:lnTo>
                        <a:lnTo>
                          <a:pt x="0" y="3595"/>
                        </a:lnTo>
                        <a:lnTo>
                          <a:pt x="0" y="285"/>
                        </a:lnTo>
                        <a:lnTo>
                          <a:pt x="282" y="0"/>
                        </a:lnTo>
                        <a:close/>
                      </a:path>
                    </a:pathLst>
                  </a:custGeom>
                  <a:solidFill>
                    <a:srgbClr val="FFC000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71" name="Rectangle 880"/>
                  <p:cNvSpPr>
                    <a:spLocks noChangeArrowheads="1"/>
                  </p:cNvSpPr>
                  <p:nvPr userDrawn="1"/>
                </p:nvSpPr>
                <p:spPr bwMode="auto">
                  <a:xfrm>
                    <a:off x="4798" y="1515"/>
                    <a:ext cx="813" cy="899"/>
                  </a:xfrm>
                  <a:prstGeom prst="rect">
                    <a:avLst/>
                  </a:prstGeom>
                  <a:noFill/>
                  <a:ln w="0">
                    <a:noFill/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72" name="Rectangle 881"/>
                  <p:cNvSpPr>
                    <a:spLocks noChangeArrowheads="1"/>
                  </p:cNvSpPr>
                  <p:nvPr userDrawn="1"/>
                </p:nvSpPr>
                <p:spPr bwMode="auto">
                  <a:xfrm>
                    <a:off x="4798" y="1857"/>
                    <a:ext cx="228" cy="55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002060"/>
                      </a:gs>
                      <a:gs pos="100000">
                        <a:srgbClr val="1929FF"/>
                      </a:gs>
                    </a:gsLst>
                    <a:lin ang="16200000" scaled="1"/>
                    <a:tileRect/>
                  </a:gradFill>
                  <a:ln w="0">
                    <a:noFill/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73" name="Freeform 882"/>
                  <p:cNvSpPr>
                    <a:spLocks/>
                  </p:cNvSpPr>
                  <p:nvPr userDrawn="1"/>
                </p:nvSpPr>
                <p:spPr bwMode="auto">
                  <a:xfrm>
                    <a:off x="4798" y="1771"/>
                    <a:ext cx="314" cy="86"/>
                  </a:xfrm>
                  <a:custGeom>
                    <a:avLst/>
                    <a:gdLst>
                      <a:gd name="T0" fmla="*/ 411 w 1255"/>
                      <a:gd name="T1" fmla="*/ 0 h 342"/>
                      <a:gd name="T2" fmla="*/ 1255 w 1255"/>
                      <a:gd name="T3" fmla="*/ 0 h 342"/>
                      <a:gd name="T4" fmla="*/ 913 w 1255"/>
                      <a:gd name="T5" fmla="*/ 342 h 342"/>
                      <a:gd name="T6" fmla="*/ 0 w 1255"/>
                      <a:gd name="T7" fmla="*/ 342 h 342"/>
                      <a:gd name="T8" fmla="*/ 411 w 1255"/>
                      <a:gd name="T9" fmla="*/ 0 h 3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255" h="342">
                        <a:moveTo>
                          <a:pt x="411" y="0"/>
                        </a:moveTo>
                        <a:lnTo>
                          <a:pt x="1255" y="0"/>
                        </a:lnTo>
                        <a:lnTo>
                          <a:pt x="913" y="342"/>
                        </a:lnTo>
                        <a:lnTo>
                          <a:pt x="0" y="342"/>
                        </a:lnTo>
                        <a:lnTo>
                          <a:pt x="411" y="0"/>
                        </a:lnTo>
                        <a:close/>
                      </a:path>
                    </a:pathLst>
                  </a:custGeom>
                  <a:solidFill>
                    <a:srgbClr val="0039AC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74" name="Freeform 883"/>
                  <p:cNvSpPr>
                    <a:spLocks/>
                  </p:cNvSpPr>
                  <p:nvPr userDrawn="1"/>
                </p:nvSpPr>
                <p:spPr bwMode="auto">
                  <a:xfrm>
                    <a:off x="5026" y="1771"/>
                    <a:ext cx="85" cy="642"/>
                  </a:xfrm>
                  <a:custGeom>
                    <a:avLst/>
                    <a:gdLst>
                      <a:gd name="T0" fmla="*/ 342 w 342"/>
                      <a:gd name="T1" fmla="*/ 0 h 2568"/>
                      <a:gd name="T2" fmla="*/ 342 w 342"/>
                      <a:gd name="T3" fmla="*/ 2111 h 2568"/>
                      <a:gd name="T4" fmla="*/ 0 w 342"/>
                      <a:gd name="T5" fmla="*/ 2568 h 2568"/>
                      <a:gd name="T6" fmla="*/ 0 w 342"/>
                      <a:gd name="T7" fmla="*/ 342 h 2568"/>
                      <a:gd name="T8" fmla="*/ 342 w 342"/>
                      <a:gd name="T9" fmla="*/ 0 h 25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42" h="2568">
                        <a:moveTo>
                          <a:pt x="342" y="0"/>
                        </a:moveTo>
                        <a:lnTo>
                          <a:pt x="342" y="2111"/>
                        </a:lnTo>
                        <a:lnTo>
                          <a:pt x="0" y="2568"/>
                        </a:lnTo>
                        <a:lnTo>
                          <a:pt x="0" y="342"/>
                        </a:lnTo>
                        <a:lnTo>
                          <a:pt x="342" y="0"/>
                        </a:lnTo>
                        <a:close/>
                      </a:path>
                    </a:pathLst>
                  </a:custGeom>
                  <a:solidFill>
                    <a:srgbClr val="000075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75" name="Freeform 884"/>
                  <p:cNvSpPr>
                    <a:spLocks/>
                  </p:cNvSpPr>
                  <p:nvPr userDrawn="1"/>
                </p:nvSpPr>
                <p:spPr bwMode="auto">
                  <a:xfrm>
                    <a:off x="5054" y="1515"/>
                    <a:ext cx="286" cy="72"/>
                  </a:xfrm>
                  <a:custGeom>
                    <a:avLst/>
                    <a:gdLst>
                      <a:gd name="T0" fmla="*/ 318 w 1140"/>
                      <a:gd name="T1" fmla="*/ 0 h 289"/>
                      <a:gd name="T2" fmla="*/ 1140 w 1140"/>
                      <a:gd name="T3" fmla="*/ 0 h 289"/>
                      <a:gd name="T4" fmla="*/ 855 w 1140"/>
                      <a:gd name="T5" fmla="*/ 289 h 289"/>
                      <a:gd name="T6" fmla="*/ 0 w 1140"/>
                      <a:gd name="T7" fmla="*/ 289 h 289"/>
                      <a:gd name="T8" fmla="*/ 318 w 1140"/>
                      <a:gd name="T9" fmla="*/ 0 h 2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140" h="289">
                        <a:moveTo>
                          <a:pt x="318" y="0"/>
                        </a:moveTo>
                        <a:lnTo>
                          <a:pt x="1140" y="0"/>
                        </a:lnTo>
                        <a:lnTo>
                          <a:pt x="855" y="289"/>
                        </a:lnTo>
                        <a:lnTo>
                          <a:pt x="0" y="289"/>
                        </a:lnTo>
                        <a:lnTo>
                          <a:pt x="318" y="0"/>
                        </a:lnTo>
                        <a:close/>
                      </a:path>
                    </a:pathLst>
                  </a:custGeom>
                  <a:solidFill>
                    <a:srgbClr val="EEFF2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76" name="Rectangle 885"/>
                  <p:cNvSpPr>
                    <a:spLocks noChangeArrowheads="1"/>
                  </p:cNvSpPr>
                  <p:nvPr userDrawn="1"/>
                </p:nvSpPr>
                <p:spPr bwMode="auto">
                  <a:xfrm>
                    <a:off x="5054" y="1587"/>
                    <a:ext cx="215" cy="82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FFC000"/>
                      </a:gs>
                      <a:gs pos="100000">
                        <a:srgbClr val="FFFF00"/>
                      </a:gs>
                    </a:gsLst>
                    <a:lin ang="16200000" scaled="1"/>
                    <a:tileRect/>
                  </a:gradFill>
                  <a:ln w="0">
                    <a:noFill/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77" name="Rectangle 887"/>
                  <p:cNvSpPr>
                    <a:spLocks noChangeArrowheads="1"/>
                  </p:cNvSpPr>
                  <p:nvPr userDrawn="1"/>
                </p:nvSpPr>
                <p:spPr bwMode="auto">
                  <a:xfrm>
                    <a:off x="5298" y="1771"/>
                    <a:ext cx="228" cy="643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B80004"/>
                      </a:gs>
                      <a:gs pos="100000">
                        <a:srgbClr val="FF0000"/>
                      </a:gs>
                    </a:gsLst>
                    <a:lin ang="16200000" scaled="1"/>
                    <a:tileRect/>
                  </a:gradFill>
                  <a:ln w="0">
                    <a:noFill/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78" name="Freeform 888"/>
                  <p:cNvSpPr>
                    <a:spLocks/>
                  </p:cNvSpPr>
                  <p:nvPr userDrawn="1"/>
                </p:nvSpPr>
                <p:spPr bwMode="auto">
                  <a:xfrm>
                    <a:off x="5526" y="1686"/>
                    <a:ext cx="85" cy="727"/>
                  </a:xfrm>
                  <a:custGeom>
                    <a:avLst/>
                    <a:gdLst>
                      <a:gd name="T0" fmla="*/ 342 w 342"/>
                      <a:gd name="T1" fmla="*/ 0 h 2911"/>
                      <a:gd name="T2" fmla="*/ 342 w 342"/>
                      <a:gd name="T3" fmla="*/ 2477 h 2911"/>
                      <a:gd name="T4" fmla="*/ 0 w 342"/>
                      <a:gd name="T5" fmla="*/ 2911 h 2911"/>
                      <a:gd name="T6" fmla="*/ 0 w 342"/>
                      <a:gd name="T7" fmla="*/ 334 h 2911"/>
                      <a:gd name="T8" fmla="*/ 342 w 342"/>
                      <a:gd name="T9" fmla="*/ 0 h 29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42" h="2911">
                        <a:moveTo>
                          <a:pt x="342" y="0"/>
                        </a:moveTo>
                        <a:lnTo>
                          <a:pt x="342" y="2477"/>
                        </a:lnTo>
                        <a:lnTo>
                          <a:pt x="0" y="2911"/>
                        </a:lnTo>
                        <a:lnTo>
                          <a:pt x="0" y="334"/>
                        </a:lnTo>
                        <a:lnTo>
                          <a:pt x="342" y="0"/>
                        </a:lnTo>
                        <a:close/>
                      </a:path>
                    </a:pathLst>
                  </a:custGeom>
                  <a:solidFill>
                    <a:srgbClr val="C2001B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</p:grpSp>
            <p:sp>
              <p:nvSpPr>
                <p:cNvPr id="69" name="Vrije vorm 68"/>
                <p:cNvSpPr/>
                <p:nvPr userDrawn="1"/>
              </p:nvSpPr>
              <p:spPr>
                <a:xfrm>
                  <a:off x="11389225" y="1241176"/>
                  <a:ext cx="506025" cy="137883"/>
                </a:xfrm>
                <a:custGeom>
                  <a:avLst/>
                  <a:gdLst>
                    <a:gd name="connsiteX0" fmla="*/ 0 w 508407"/>
                    <a:gd name="connsiteY0" fmla="*/ 142646 h 146304"/>
                    <a:gd name="connsiteX1" fmla="*/ 369418 w 508407"/>
                    <a:gd name="connsiteY1" fmla="*/ 146304 h 146304"/>
                    <a:gd name="connsiteX2" fmla="*/ 508407 w 508407"/>
                    <a:gd name="connsiteY2" fmla="*/ 0 h 146304"/>
                    <a:gd name="connsiteX3" fmla="*/ 168250 w 508407"/>
                    <a:gd name="connsiteY3" fmla="*/ 0 h 146304"/>
                    <a:gd name="connsiteX4" fmla="*/ 0 w 508407"/>
                    <a:gd name="connsiteY4" fmla="*/ 142646 h 146304"/>
                    <a:gd name="connsiteX0" fmla="*/ 0 w 508407"/>
                    <a:gd name="connsiteY0" fmla="*/ 142646 h 142646"/>
                    <a:gd name="connsiteX1" fmla="*/ 376562 w 508407"/>
                    <a:gd name="connsiteY1" fmla="*/ 136779 h 142646"/>
                    <a:gd name="connsiteX2" fmla="*/ 508407 w 508407"/>
                    <a:gd name="connsiteY2" fmla="*/ 0 h 142646"/>
                    <a:gd name="connsiteX3" fmla="*/ 168250 w 508407"/>
                    <a:gd name="connsiteY3" fmla="*/ 0 h 142646"/>
                    <a:gd name="connsiteX4" fmla="*/ 0 w 508407"/>
                    <a:gd name="connsiteY4" fmla="*/ 142646 h 142646"/>
                    <a:gd name="connsiteX0" fmla="*/ 0 w 506025"/>
                    <a:gd name="connsiteY0" fmla="*/ 137883 h 137883"/>
                    <a:gd name="connsiteX1" fmla="*/ 374180 w 506025"/>
                    <a:gd name="connsiteY1" fmla="*/ 136779 h 137883"/>
                    <a:gd name="connsiteX2" fmla="*/ 506025 w 506025"/>
                    <a:gd name="connsiteY2" fmla="*/ 0 h 137883"/>
                    <a:gd name="connsiteX3" fmla="*/ 165868 w 506025"/>
                    <a:gd name="connsiteY3" fmla="*/ 0 h 137883"/>
                    <a:gd name="connsiteX4" fmla="*/ 0 w 506025"/>
                    <a:gd name="connsiteY4" fmla="*/ 137883 h 1378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06025" h="137883">
                      <a:moveTo>
                        <a:pt x="0" y="137883"/>
                      </a:moveTo>
                      <a:lnTo>
                        <a:pt x="374180" y="136779"/>
                      </a:lnTo>
                      <a:lnTo>
                        <a:pt x="506025" y="0"/>
                      </a:lnTo>
                      <a:lnTo>
                        <a:pt x="165868" y="0"/>
                      </a:lnTo>
                      <a:lnTo>
                        <a:pt x="0" y="137883"/>
                      </a:lnTo>
                      <a:close/>
                    </a:path>
                  </a:pathLst>
                </a:custGeom>
                <a:solidFill>
                  <a:srgbClr val="C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nl-NL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endParaRPr>
                </a:p>
              </p:txBody>
            </p:sp>
          </p:grpSp>
        </p:grpSp>
        <p:grpSp>
          <p:nvGrpSpPr>
            <p:cNvPr id="28" name="Groep 27"/>
            <p:cNvGrpSpPr/>
            <p:nvPr userDrawn="1"/>
          </p:nvGrpSpPr>
          <p:grpSpPr>
            <a:xfrm>
              <a:off x="12548778" y="6003628"/>
              <a:ext cx="1980859" cy="542924"/>
              <a:chOff x="12390702" y="6054428"/>
              <a:chExt cx="1980859" cy="542924"/>
            </a:xfrm>
          </p:grpSpPr>
          <p:sp>
            <p:nvSpPr>
              <p:cNvPr id="32" name="Rechthoek 31"/>
              <p:cNvSpPr/>
              <p:nvPr/>
            </p:nvSpPr>
            <p:spPr>
              <a:xfrm>
                <a:off x="12402284" y="6054428"/>
                <a:ext cx="1969277" cy="5429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Segoe UI Light" panose="020B0502040204020203" pitchFamily="34" charset="0"/>
                  <a:ea typeface="Adobe Heiti Std R" panose="020B0400000000000000" pitchFamily="34" charset="-128"/>
                  <a:cs typeface="Segoe UI Light" panose="020B0502040204020203" pitchFamily="34" charset="0"/>
                </a:endParaRPr>
              </a:p>
            </p:txBody>
          </p:sp>
          <p:sp>
            <p:nvSpPr>
              <p:cNvPr id="33" name="Rechthoek 32"/>
              <p:cNvSpPr/>
              <p:nvPr/>
            </p:nvSpPr>
            <p:spPr>
              <a:xfrm>
                <a:off x="12662053" y="6062530"/>
                <a:ext cx="1327608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100" dirty="0" smtClean="0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rPr>
                  <a:t>Ander </a:t>
                </a:r>
                <a:r>
                  <a:rPr lang="en-US" sz="1100" dirty="0" err="1" smtClean="0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rPr>
                  <a:t>grafiektype</a:t>
                </a:r>
                <a:r>
                  <a:rPr lang="en-US" sz="1100" dirty="0" smtClean="0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rPr>
                  <a:t>…</a:t>
                </a:r>
                <a:endParaRPr lang="en-US" sz="1100" dirty="0">
                  <a:latin typeface="Segoe UI Light" panose="020B0502040204020203" pitchFamily="34" charset="0"/>
                  <a:ea typeface="Adobe Heiti Std R" panose="020B0400000000000000" pitchFamily="34" charset="-128"/>
                  <a:cs typeface="Segoe UI Light" panose="020B0502040204020203" pitchFamily="34" charset="0"/>
                </a:endParaRPr>
              </a:p>
            </p:txBody>
          </p:sp>
          <p:sp>
            <p:nvSpPr>
              <p:cNvPr id="34" name="Gelijkbenige driehoek 33"/>
              <p:cNvSpPr/>
              <p:nvPr/>
            </p:nvSpPr>
            <p:spPr>
              <a:xfrm rot="5400000">
                <a:off x="14210471" y="6150144"/>
                <a:ext cx="105309" cy="57157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latin typeface="Segoe UI Light" panose="020B0502040204020203" pitchFamily="34" charset="0"/>
                  <a:ea typeface="Adobe Heiti Std R" panose="020B0400000000000000" pitchFamily="34" charset="-128"/>
                  <a:cs typeface="Segoe UI Light" panose="020B0502040204020203" pitchFamily="34" charset="0"/>
                </a:endParaRPr>
              </a:p>
            </p:txBody>
          </p:sp>
          <p:sp>
            <p:nvSpPr>
              <p:cNvPr id="35" name="Afgeronde rechthoek 34"/>
              <p:cNvSpPr/>
              <p:nvPr/>
            </p:nvSpPr>
            <p:spPr>
              <a:xfrm>
                <a:off x="12390702" y="6322741"/>
                <a:ext cx="1973675" cy="268314"/>
              </a:xfrm>
              <a:prstGeom prst="roundRect">
                <a:avLst/>
              </a:prstGeom>
              <a:gradFill>
                <a:gsLst>
                  <a:gs pos="0">
                    <a:srgbClr val="FFF2BD"/>
                  </a:gs>
                  <a:gs pos="34000">
                    <a:srgbClr val="FFE98B"/>
                  </a:gs>
                  <a:gs pos="78000">
                    <a:srgbClr val="FFF5C9"/>
                  </a:gs>
                  <a:gs pos="59000">
                    <a:srgbClr val="FFE98B"/>
                  </a:gs>
                </a:gsLst>
                <a:lin ang="5400000" scaled="0"/>
              </a:gradFill>
              <a:ln w="63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4000" rtlCol="0" anchor="ctr"/>
              <a:lstStyle/>
              <a:p>
                <a:r>
                  <a:rPr lang="en-US" sz="1200" dirty="0" err="1" smtClean="0">
                    <a:solidFill>
                      <a:schemeClr val="tx1"/>
                    </a:solidFill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rPr>
                  <a:t>Gegevens</a:t>
                </a:r>
                <a:r>
                  <a:rPr lang="en-US" sz="1200" dirty="0" smtClean="0">
                    <a:solidFill>
                      <a:schemeClr val="tx1"/>
                    </a:solidFill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rPr>
                  <a:t> </a:t>
                </a:r>
                <a:r>
                  <a:rPr lang="en-US" sz="1200" dirty="0" err="1" smtClean="0">
                    <a:solidFill>
                      <a:schemeClr val="tx1"/>
                    </a:solidFill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rPr>
                  <a:t>bewerken</a:t>
                </a:r>
                <a:r>
                  <a:rPr lang="en-US" sz="1200" dirty="0" smtClean="0">
                    <a:solidFill>
                      <a:schemeClr val="tx1"/>
                    </a:solidFill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rPr>
                  <a:t>…</a:t>
                </a:r>
                <a:endParaRPr lang="en-US" sz="1200" dirty="0">
                  <a:solidFill>
                    <a:schemeClr val="tx1"/>
                  </a:solidFill>
                  <a:latin typeface="Segoe UI Light" panose="020B0502040204020203" pitchFamily="34" charset="0"/>
                  <a:ea typeface="Adobe Heiti Std R" panose="020B0400000000000000" pitchFamily="34" charset="-128"/>
                  <a:cs typeface="Segoe UI Light" panose="020B0502040204020203" pitchFamily="34" charset="0"/>
                </a:endParaRPr>
              </a:p>
            </p:txBody>
          </p:sp>
          <p:grpSp>
            <p:nvGrpSpPr>
              <p:cNvPr id="36" name="Groep 35"/>
              <p:cNvGrpSpPr/>
              <p:nvPr/>
            </p:nvGrpSpPr>
            <p:grpSpPr>
              <a:xfrm>
                <a:off x="12461788" y="6100223"/>
                <a:ext cx="204691" cy="170000"/>
                <a:chOff x="15171969" y="1587338"/>
                <a:chExt cx="755407" cy="627385"/>
              </a:xfrm>
            </p:grpSpPr>
            <p:sp>
              <p:nvSpPr>
                <p:cNvPr id="53" name="Rechthoek 962"/>
                <p:cNvSpPr/>
                <p:nvPr userDrawn="1"/>
              </p:nvSpPr>
              <p:spPr>
                <a:xfrm>
                  <a:off x="15171969" y="2008934"/>
                  <a:ext cx="755407" cy="205789"/>
                </a:xfrm>
                <a:custGeom>
                  <a:avLst/>
                  <a:gdLst>
                    <a:gd name="connsiteX0" fmla="*/ 0 w 664132"/>
                    <a:gd name="connsiteY0" fmla="*/ 0 h 277787"/>
                    <a:gd name="connsiteX1" fmla="*/ 664132 w 664132"/>
                    <a:gd name="connsiteY1" fmla="*/ 0 h 277787"/>
                    <a:gd name="connsiteX2" fmla="*/ 664132 w 664132"/>
                    <a:gd name="connsiteY2" fmla="*/ 277787 h 277787"/>
                    <a:gd name="connsiteX3" fmla="*/ 0 w 664132"/>
                    <a:gd name="connsiteY3" fmla="*/ 277787 h 277787"/>
                    <a:gd name="connsiteX4" fmla="*/ 0 w 664132"/>
                    <a:gd name="connsiteY4" fmla="*/ 0 h 277787"/>
                    <a:gd name="connsiteX0" fmla="*/ 0 w 664132"/>
                    <a:gd name="connsiteY0" fmla="*/ 0 h 290487"/>
                    <a:gd name="connsiteX1" fmla="*/ 664132 w 664132"/>
                    <a:gd name="connsiteY1" fmla="*/ 0 h 290487"/>
                    <a:gd name="connsiteX2" fmla="*/ 333932 w 664132"/>
                    <a:gd name="connsiteY2" fmla="*/ 290487 h 290487"/>
                    <a:gd name="connsiteX3" fmla="*/ 0 w 664132"/>
                    <a:gd name="connsiteY3" fmla="*/ 277787 h 290487"/>
                    <a:gd name="connsiteX4" fmla="*/ 0 w 664132"/>
                    <a:gd name="connsiteY4" fmla="*/ 0 h 290487"/>
                    <a:gd name="connsiteX0" fmla="*/ 0 w 664132"/>
                    <a:gd name="connsiteY0" fmla="*/ 0 h 277787"/>
                    <a:gd name="connsiteX1" fmla="*/ 664132 w 664132"/>
                    <a:gd name="connsiteY1" fmla="*/ 0 h 277787"/>
                    <a:gd name="connsiteX2" fmla="*/ 575232 w 664132"/>
                    <a:gd name="connsiteY2" fmla="*/ 271437 h 277787"/>
                    <a:gd name="connsiteX3" fmla="*/ 0 w 664132"/>
                    <a:gd name="connsiteY3" fmla="*/ 277787 h 277787"/>
                    <a:gd name="connsiteX4" fmla="*/ 0 w 664132"/>
                    <a:gd name="connsiteY4" fmla="*/ 0 h 277787"/>
                    <a:gd name="connsiteX0" fmla="*/ 0 w 708582"/>
                    <a:gd name="connsiteY0" fmla="*/ 0 h 277787"/>
                    <a:gd name="connsiteX1" fmla="*/ 708582 w 708582"/>
                    <a:gd name="connsiteY1" fmla="*/ 31750 h 277787"/>
                    <a:gd name="connsiteX2" fmla="*/ 575232 w 708582"/>
                    <a:gd name="connsiteY2" fmla="*/ 271437 h 277787"/>
                    <a:gd name="connsiteX3" fmla="*/ 0 w 708582"/>
                    <a:gd name="connsiteY3" fmla="*/ 277787 h 277787"/>
                    <a:gd name="connsiteX4" fmla="*/ 0 w 708582"/>
                    <a:gd name="connsiteY4" fmla="*/ 0 h 277787"/>
                    <a:gd name="connsiteX0" fmla="*/ 228600 w 708582"/>
                    <a:gd name="connsiteY0" fmla="*/ 6350 h 246037"/>
                    <a:gd name="connsiteX1" fmla="*/ 708582 w 708582"/>
                    <a:gd name="connsiteY1" fmla="*/ 0 h 246037"/>
                    <a:gd name="connsiteX2" fmla="*/ 575232 w 708582"/>
                    <a:gd name="connsiteY2" fmla="*/ 239687 h 246037"/>
                    <a:gd name="connsiteX3" fmla="*/ 0 w 708582"/>
                    <a:gd name="connsiteY3" fmla="*/ 246037 h 246037"/>
                    <a:gd name="connsiteX4" fmla="*/ 228600 w 708582"/>
                    <a:gd name="connsiteY4" fmla="*/ 6350 h 246037"/>
                    <a:gd name="connsiteX0" fmla="*/ 228600 w 778432"/>
                    <a:gd name="connsiteY0" fmla="*/ 0 h 239687"/>
                    <a:gd name="connsiteX1" fmla="*/ 778432 w 778432"/>
                    <a:gd name="connsiteY1" fmla="*/ 25400 h 239687"/>
                    <a:gd name="connsiteX2" fmla="*/ 575232 w 778432"/>
                    <a:gd name="connsiteY2" fmla="*/ 233337 h 239687"/>
                    <a:gd name="connsiteX3" fmla="*/ 0 w 778432"/>
                    <a:gd name="connsiteY3" fmla="*/ 239687 h 239687"/>
                    <a:gd name="connsiteX4" fmla="*/ 228600 w 778432"/>
                    <a:gd name="connsiteY4" fmla="*/ 0 h 239687"/>
                    <a:gd name="connsiteX0" fmla="*/ 228600 w 778432"/>
                    <a:gd name="connsiteY0" fmla="*/ 0 h 214287"/>
                    <a:gd name="connsiteX1" fmla="*/ 778432 w 778432"/>
                    <a:gd name="connsiteY1" fmla="*/ 0 h 214287"/>
                    <a:gd name="connsiteX2" fmla="*/ 575232 w 778432"/>
                    <a:gd name="connsiteY2" fmla="*/ 207937 h 214287"/>
                    <a:gd name="connsiteX3" fmla="*/ 0 w 778432"/>
                    <a:gd name="connsiteY3" fmla="*/ 214287 h 214287"/>
                    <a:gd name="connsiteX4" fmla="*/ 228600 w 778432"/>
                    <a:gd name="connsiteY4" fmla="*/ 0 h 214287"/>
                    <a:gd name="connsiteX0" fmla="*/ 228600 w 730724"/>
                    <a:gd name="connsiteY0" fmla="*/ 3975 h 218262"/>
                    <a:gd name="connsiteX1" fmla="*/ 730724 w 730724"/>
                    <a:gd name="connsiteY1" fmla="*/ 0 h 218262"/>
                    <a:gd name="connsiteX2" fmla="*/ 575232 w 730724"/>
                    <a:gd name="connsiteY2" fmla="*/ 211912 h 218262"/>
                    <a:gd name="connsiteX3" fmla="*/ 0 w 730724"/>
                    <a:gd name="connsiteY3" fmla="*/ 218262 h 218262"/>
                    <a:gd name="connsiteX4" fmla="*/ 228600 w 730724"/>
                    <a:gd name="connsiteY4" fmla="*/ 3975 h 218262"/>
                    <a:gd name="connsiteX0" fmla="*/ 252454 w 754578"/>
                    <a:gd name="connsiteY0" fmla="*/ 3975 h 211912"/>
                    <a:gd name="connsiteX1" fmla="*/ 754578 w 754578"/>
                    <a:gd name="connsiteY1" fmla="*/ 0 h 211912"/>
                    <a:gd name="connsiteX2" fmla="*/ 599086 w 754578"/>
                    <a:gd name="connsiteY2" fmla="*/ 211912 h 211912"/>
                    <a:gd name="connsiteX3" fmla="*/ 0 w 754578"/>
                    <a:gd name="connsiteY3" fmla="*/ 210311 h 211912"/>
                    <a:gd name="connsiteX4" fmla="*/ 252454 w 754578"/>
                    <a:gd name="connsiteY4" fmla="*/ 3975 h 211912"/>
                    <a:gd name="connsiteX0" fmla="*/ 172941 w 754578"/>
                    <a:gd name="connsiteY0" fmla="*/ 0 h 219864"/>
                    <a:gd name="connsiteX1" fmla="*/ 754578 w 754578"/>
                    <a:gd name="connsiteY1" fmla="*/ 7952 h 219864"/>
                    <a:gd name="connsiteX2" fmla="*/ 599086 w 754578"/>
                    <a:gd name="connsiteY2" fmla="*/ 219864 h 219864"/>
                    <a:gd name="connsiteX3" fmla="*/ 0 w 754578"/>
                    <a:gd name="connsiteY3" fmla="*/ 218263 h 219864"/>
                    <a:gd name="connsiteX4" fmla="*/ 172941 w 754578"/>
                    <a:gd name="connsiteY4" fmla="*/ 0 h 219864"/>
                    <a:gd name="connsiteX0" fmla="*/ 172941 w 754578"/>
                    <a:gd name="connsiteY0" fmla="*/ 0 h 223840"/>
                    <a:gd name="connsiteX1" fmla="*/ 754578 w 754578"/>
                    <a:gd name="connsiteY1" fmla="*/ 7952 h 223840"/>
                    <a:gd name="connsiteX2" fmla="*/ 654745 w 754578"/>
                    <a:gd name="connsiteY2" fmla="*/ 223840 h 223840"/>
                    <a:gd name="connsiteX3" fmla="*/ 0 w 754578"/>
                    <a:gd name="connsiteY3" fmla="*/ 218263 h 223840"/>
                    <a:gd name="connsiteX4" fmla="*/ 172941 w 754578"/>
                    <a:gd name="connsiteY4" fmla="*/ 0 h 223840"/>
                    <a:gd name="connsiteX0" fmla="*/ 172941 w 754578"/>
                    <a:gd name="connsiteY0" fmla="*/ 0 h 219864"/>
                    <a:gd name="connsiteX1" fmla="*/ 754578 w 754578"/>
                    <a:gd name="connsiteY1" fmla="*/ 7952 h 219864"/>
                    <a:gd name="connsiteX2" fmla="*/ 646793 w 754578"/>
                    <a:gd name="connsiteY2" fmla="*/ 219864 h 219864"/>
                    <a:gd name="connsiteX3" fmla="*/ 0 w 754578"/>
                    <a:gd name="connsiteY3" fmla="*/ 218263 h 219864"/>
                    <a:gd name="connsiteX4" fmla="*/ 172941 w 754578"/>
                    <a:gd name="connsiteY4" fmla="*/ 0 h 219864"/>
                    <a:gd name="connsiteX0" fmla="*/ 172941 w 818189"/>
                    <a:gd name="connsiteY0" fmla="*/ 0 h 219864"/>
                    <a:gd name="connsiteX1" fmla="*/ 818189 w 818189"/>
                    <a:gd name="connsiteY1" fmla="*/ 31806 h 219864"/>
                    <a:gd name="connsiteX2" fmla="*/ 646793 w 818189"/>
                    <a:gd name="connsiteY2" fmla="*/ 219864 h 219864"/>
                    <a:gd name="connsiteX3" fmla="*/ 0 w 818189"/>
                    <a:gd name="connsiteY3" fmla="*/ 218263 h 219864"/>
                    <a:gd name="connsiteX4" fmla="*/ 172941 w 818189"/>
                    <a:gd name="connsiteY4" fmla="*/ 0 h 219864"/>
                    <a:gd name="connsiteX0" fmla="*/ 172941 w 806262"/>
                    <a:gd name="connsiteY0" fmla="*/ 0 h 219864"/>
                    <a:gd name="connsiteX1" fmla="*/ 806262 w 806262"/>
                    <a:gd name="connsiteY1" fmla="*/ 11928 h 219864"/>
                    <a:gd name="connsiteX2" fmla="*/ 646793 w 806262"/>
                    <a:gd name="connsiteY2" fmla="*/ 219864 h 219864"/>
                    <a:gd name="connsiteX3" fmla="*/ 0 w 806262"/>
                    <a:gd name="connsiteY3" fmla="*/ 218263 h 219864"/>
                    <a:gd name="connsiteX4" fmla="*/ 172941 w 806262"/>
                    <a:gd name="connsiteY4" fmla="*/ 0 h 219864"/>
                    <a:gd name="connsiteX0" fmla="*/ 172941 w 798310"/>
                    <a:gd name="connsiteY0" fmla="*/ 0 h 219864"/>
                    <a:gd name="connsiteX1" fmla="*/ 798310 w 798310"/>
                    <a:gd name="connsiteY1" fmla="*/ 15903 h 219864"/>
                    <a:gd name="connsiteX2" fmla="*/ 646793 w 798310"/>
                    <a:gd name="connsiteY2" fmla="*/ 219864 h 219864"/>
                    <a:gd name="connsiteX3" fmla="*/ 0 w 798310"/>
                    <a:gd name="connsiteY3" fmla="*/ 218263 h 219864"/>
                    <a:gd name="connsiteX4" fmla="*/ 172941 w 798310"/>
                    <a:gd name="connsiteY4" fmla="*/ 0 h 219864"/>
                    <a:gd name="connsiteX0" fmla="*/ 172941 w 798310"/>
                    <a:gd name="connsiteY0" fmla="*/ 0 h 259620"/>
                    <a:gd name="connsiteX1" fmla="*/ 798310 w 798310"/>
                    <a:gd name="connsiteY1" fmla="*/ 15903 h 259620"/>
                    <a:gd name="connsiteX2" fmla="*/ 614988 w 798310"/>
                    <a:gd name="connsiteY2" fmla="*/ 259620 h 259620"/>
                    <a:gd name="connsiteX3" fmla="*/ 0 w 798310"/>
                    <a:gd name="connsiteY3" fmla="*/ 218263 h 259620"/>
                    <a:gd name="connsiteX4" fmla="*/ 172941 w 798310"/>
                    <a:gd name="connsiteY4" fmla="*/ 0 h 259620"/>
                    <a:gd name="connsiteX0" fmla="*/ 188843 w 814212"/>
                    <a:gd name="connsiteY0" fmla="*/ 0 h 259620"/>
                    <a:gd name="connsiteX1" fmla="*/ 814212 w 814212"/>
                    <a:gd name="connsiteY1" fmla="*/ 15903 h 259620"/>
                    <a:gd name="connsiteX2" fmla="*/ 630890 w 814212"/>
                    <a:gd name="connsiteY2" fmla="*/ 259620 h 259620"/>
                    <a:gd name="connsiteX3" fmla="*/ 0 w 814212"/>
                    <a:gd name="connsiteY3" fmla="*/ 254043 h 259620"/>
                    <a:gd name="connsiteX4" fmla="*/ 188843 w 814212"/>
                    <a:gd name="connsiteY4" fmla="*/ 0 h 259620"/>
                    <a:gd name="connsiteX0" fmla="*/ 208721 w 834090"/>
                    <a:gd name="connsiteY0" fmla="*/ 0 h 259620"/>
                    <a:gd name="connsiteX1" fmla="*/ 834090 w 834090"/>
                    <a:gd name="connsiteY1" fmla="*/ 15903 h 259620"/>
                    <a:gd name="connsiteX2" fmla="*/ 650768 w 834090"/>
                    <a:gd name="connsiteY2" fmla="*/ 259620 h 259620"/>
                    <a:gd name="connsiteX3" fmla="*/ 0 w 834090"/>
                    <a:gd name="connsiteY3" fmla="*/ 254043 h 259620"/>
                    <a:gd name="connsiteX4" fmla="*/ 208721 w 834090"/>
                    <a:gd name="connsiteY4" fmla="*/ 0 h 259620"/>
                    <a:gd name="connsiteX0" fmla="*/ 268356 w 893725"/>
                    <a:gd name="connsiteY0" fmla="*/ 0 h 259620"/>
                    <a:gd name="connsiteX1" fmla="*/ 893725 w 893725"/>
                    <a:gd name="connsiteY1" fmla="*/ 15903 h 259620"/>
                    <a:gd name="connsiteX2" fmla="*/ 710403 w 893725"/>
                    <a:gd name="connsiteY2" fmla="*/ 259620 h 259620"/>
                    <a:gd name="connsiteX3" fmla="*/ 0 w 893725"/>
                    <a:gd name="connsiteY3" fmla="*/ 254043 h 259620"/>
                    <a:gd name="connsiteX4" fmla="*/ 268356 w 893725"/>
                    <a:gd name="connsiteY4" fmla="*/ 0 h 259620"/>
                    <a:gd name="connsiteX0" fmla="*/ 260405 w 885774"/>
                    <a:gd name="connsiteY0" fmla="*/ 0 h 259620"/>
                    <a:gd name="connsiteX1" fmla="*/ 885774 w 885774"/>
                    <a:gd name="connsiteY1" fmla="*/ 15903 h 259620"/>
                    <a:gd name="connsiteX2" fmla="*/ 702452 w 885774"/>
                    <a:gd name="connsiteY2" fmla="*/ 259620 h 259620"/>
                    <a:gd name="connsiteX3" fmla="*/ 0 w 885774"/>
                    <a:gd name="connsiteY3" fmla="*/ 254043 h 259620"/>
                    <a:gd name="connsiteX4" fmla="*/ 260405 w 885774"/>
                    <a:gd name="connsiteY4" fmla="*/ 0 h 259620"/>
                    <a:gd name="connsiteX0" fmla="*/ 220648 w 885774"/>
                    <a:gd name="connsiteY0" fmla="*/ 0 h 243717"/>
                    <a:gd name="connsiteX1" fmla="*/ 885774 w 885774"/>
                    <a:gd name="connsiteY1" fmla="*/ 0 h 243717"/>
                    <a:gd name="connsiteX2" fmla="*/ 702452 w 885774"/>
                    <a:gd name="connsiteY2" fmla="*/ 243717 h 243717"/>
                    <a:gd name="connsiteX3" fmla="*/ 0 w 885774"/>
                    <a:gd name="connsiteY3" fmla="*/ 238140 h 243717"/>
                    <a:gd name="connsiteX4" fmla="*/ 220648 w 885774"/>
                    <a:gd name="connsiteY4" fmla="*/ 0 h 2437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85774" h="243717">
                      <a:moveTo>
                        <a:pt x="220648" y="0"/>
                      </a:moveTo>
                      <a:lnTo>
                        <a:pt x="885774" y="0"/>
                      </a:lnTo>
                      <a:lnTo>
                        <a:pt x="702452" y="243717"/>
                      </a:lnTo>
                      <a:lnTo>
                        <a:pt x="0" y="238140"/>
                      </a:lnTo>
                      <a:lnTo>
                        <a:pt x="220648" y="0"/>
                      </a:lnTo>
                      <a:close/>
                    </a:path>
                  </a:pathLst>
                </a:custGeom>
                <a:solidFill>
                  <a:srgbClr val="FFFFFF">
                    <a:lumMod val="50000"/>
                  </a:srgbClr>
                </a:solidFill>
                <a:ln w="25400" cap="flat" cmpd="sng" algn="ctr">
                  <a:noFill/>
                  <a:prstDash val="solid"/>
                </a:ln>
                <a:effectLst>
                  <a:softEdge rad="31750"/>
                </a:effectLst>
              </p:spPr>
              <p:txBody>
                <a:bodyPr rtlCol="0" anchor="ctr"/>
                <a:lstStyle>
                  <a:defPPr>
                    <a:defRPr lang="nl-NL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endParaRPr>
                </a:p>
              </p:txBody>
            </p:sp>
            <p:grpSp>
              <p:nvGrpSpPr>
                <p:cNvPr id="54" name="Groep 53"/>
                <p:cNvGrpSpPr/>
                <p:nvPr userDrawn="1"/>
              </p:nvGrpSpPr>
              <p:grpSpPr>
                <a:xfrm>
                  <a:off x="15281106" y="1587338"/>
                  <a:ext cx="511775" cy="560304"/>
                  <a:chOff x="10604642" y="969717"/>
                  <a:chExt cx="1290643" cy="1427163"/>
                </a:xfrm>
              </p:grpSpPr>
              <p:grpSp>
                <p:nvGrpSpPr>
                  <p:cNvPr id="55" name="Group 879"/>
                  <p:cNvGrpSpPr>
                    <a:grpSpLocks noChangeAspect="1"/>
                  </p:cNvGrpSpPr>
                  <p:nvPr userDrawn="1"/>
                </p:nvGrpSpPr>
                <p:grpSpPr bwMode="auto">
                  <a:xfrm>
                    <a:off x="10604642" y="969717"/>
                    <a:ext cx="1290643" cy="1427163"/>
                    <a:chOff x="4798" y="1515"/>
                    <a:chExt cx="813" cy="899"/>
                  </a:xfrm>
                </p:grpSpPr>
                <p:sp>
                  <p:nvSpPr>
                    <p:cNvPr id="57" name="Freeform 886"/>
                    <p:cNvSpPr>
                      <a:spLocks/>
                    </p:cNvSpPr>
                    <p:nvPr userDrawn="1"/>
                  </p:nvSpPr>
                  <p:spPr bwMode="auto">
                    <a:xfrm>
                      <a:off x="5269" y="1515"/>
                      <a:ext cx="71" cy="898"/>
                    </a:xfrm>
                    <a:custGeom>
                      <a:avLst/>
                      <a:gdLst>
                        <a:gd name="T0" fmla="*/ 282 w 282"/>
                        <a:gd name="T1" fmla="*/ 0 h 3595"/>
                        <a:gd name="T2" fmla="*/ 282 w 282"/>
                        <a:gd name="T3" fmla="*/ 3138 h 3595"/>
                        <a:gd name="T4" fmla="*/ 0 w 282"/>
                        <a:gd name="T5" fmla="*/ 3595 h 3595"/>
                        <a:gd name="T6" fmla="*/ 0 w 282"/>
                        <a:gd name="T7" fmla="*/ 285 h 3595"/>
                        <a:gd name="T8" fmla="*/ 282 w 282"/>
                        <a:gd name="T9" fmla="*/ 0 h 359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82" h="3595">
                          <a:moveTo>
                            <a:pt x="282" y="0"/>
                          </a:moveTo>
                          <a:lnTo>
                            <a:pt x="282" y="3138"/>
                          </a:lnTo>
                          <a:lnTo>
                            <a:pt x="0" y="3595"/>
                          </a:lnTo>
                          <a:lnTo>
                            <a:pt x="0" y="285"/>
                          </a:lnTo>
                          <a:lnTo>
                            <a:pt x="282" y="0"/>
                          </a:lnTo>
                          <a:close/>
                        </a:path>
                      </a:pathLst>
                    </a:custGeom>
                    <a:solidFill>
                      <a:srgbClr val="FFC000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58" name="Rectangle 880"/>
                    <p:cNvSpPr>
                      <a:spLocks noChangeArrowheads="1"/>
                    </p:cNvSpPr>
                    <p:nvPr userDrawn="1"/>
                  </p:nvSpPr>
                  <p:spPr bwMode="auto">
                    <a:xfrm>
                      <a:off x="4798" y="1515"/>
                      <a:ext cx="813" cy="899"/>
                    </a:xfrm>
                    <a:prstGeom prst="rect">
                      <a:avLst/>
                    </a:prstGeom>
                    <a:noFill/>
                    <a:ln w="0">
                      <a:noFill/>
                      <a:prstDash val="solid"/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59" name="Rectangle 881"/>
                    <p:cNvSpPr>
                      <a:spLocks noChangeArrowheads="1"/>
                    </p:cNvSpPr>
                    <p:nvPr userDrawn="1"/>
                  </p:nvSpPr>
                  <p:spPr bwMode="auto">
                    <a:xfrm>
                      <a:off x="4798" y="1857"/>
                      <a:ext cx="228" cy="557"/>
                    </a:xfrm>
                    <a:prstGeom prst="rect">
                      <a:avLst/>
                    </a:prstGeom>
                    <a:gradFill flip="none" rotWithShape="1">
                      <a:gsLst>
                        <a:gs pos="0">
                          <a:srgbClr val="002060"/>
                        </a:gs>
                        <a:gs pos="100000">
                          <a:srgbClr val="1929FF"/>
                        </a:gs>
                      </a:gsLst>
                      <a:lin ang="16200000" scaled="1"/>
                      <a:tileRect/>
                    </a:gradFill>
                    <a:ln w="0">
                      <a:noFill/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60" name="Freeform 882"/>
                    <p:cNvSpPr>
                      <a:spLocks/>
                    </p:cNvSpPr>
                    <p:nvPr userDrawn="1"/>
                  </p:nvSpPr>
                  <p:spPr bwMode="auto">
                    <a:xfrm>
                      <a:off x="4798" y="1771"/>
                      <a:ext cx="314" cy="86"/>
                    </a:xfrm>
                    <a:custGeom>
                      <a:avLst/>
                      <a:gdLst>
                        <a:gd name="T0" fmla="*/ 411 w 1255"/>
                        <a:gd name="T1" fmla="*/ 0 h 342"/>
                        <a:gd name="T2" fmla="*/ 1255 w 1255"/>
                        <a:gd name="T3" fmla="*/ 0 h 342"/>
                        <a:gd name="T4" fmla="*/ 913 w 1255"/>
                        <a:gd name="T5" fmla="*/ 342 h 342"/>
                        <a:gd name="T6" fmla="*/ 0 w 1255"/>
                        <a:gd name="T7" fmla="*/ 342 h 342"/>
                        <a:gd name="T8" fmla="*/ 411 w 1255"/>
                        <a:gd name="T9" fmla="*/ 0 h 34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255" h="342">
                          <a:moveTo>
                            <a:pt x="411" y="0"/>
                          </a:moveTo>
                          <a:lnTo>
                            <a:pt x="1255" y="0"/>
                          </a:lnTo>
                          <a:lnTo>
                            <a:pt x="913" y="342"/>
                          </a:lnTo>
                          <a:lnTo>
                            <a:pt x="0" y="342"/>
                          </a:lnTo>
                          <a:lnTo>
                            <a:pt x="411" y="0"/>
                          </a:lnTo>
                          <a:close/>
                        </a:path>
                      </a:pathLst>
                    </a:custGeom>
                    <a:solidFill>
                      <a:srgbClr val="0039AC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61" name="Freeform 883"/>
                    <p:cNvSpPr>
                      <a:spLocks/>
                    </p:cNvSpPr>
                    <p:nvPr userDrawn="1"/>
                  </p:nvSpPr>
                  <p:spPr bwMode="auto">
                    <a:xfrm>
                      <a:off x="5026" y="1771"/>
                      <a:ext cx="85" cy="642"/>
                    </a:xfrm>
                    <a:custGeom>
                      <a:avLst/>
                      <a:gdLst>
                        <a:gd name="T0" fmla="*/ 342 w 342"/>
                        <a:gd name="T1" fmla="*/ 0 h 2568"/>
                        <a:gd name="T2" fmla="*/ 342 w 342"/>
                        <a:gd name="T3" fmla="*/ 2111 h 2568"/>
                        <a:gd name="T4" fmla="*/ 0 w 342"/>
                        <a:gd name="T5" fmla="*/ 2568 h 2568"/>
                        <a:gd name="T6" fmla="*/ 0 w 342"/>
                        <a:gd name="T7" fmla="*/ 342 h 2568"/>
                        <a:gd name="T8" fmla="*/ 342 w 342"/>
                        <a:gd name="T9" fmla="*/ 0 h 256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42" h="2568">
                          <a:moveTo>
                            <a:pt x="342" y="0"/>
                          </a:moveTo>
                          <a:lnTo>
                            <a:pt x="342" y="2111"/>
                          </a:lnTo>
                          <a:lnTo>
                            <a:pt x="0" y="2568"/>
                          </a:lnTo>
                          <a:lnTo>
                            <a:pt x="0" y="342"/>
                          </a:lnTo>
                          <a:lnTo>
                            <a:pt x="342" y="0"/>
                          </a:lnTo>
                          <a:close/>
                        </a:path>
                      </a:pathLst>
                    </a:custGeom>
                    <a:solidFill>
                      <a:srgbClr val="000075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62" name="Freeform 884"/>
                    <p:cNvSpPr>
                      <a:spLocks/>
                    </p:cNvSpPr>
                    <p:nvPr userDrawn="1"/>
                  </p:nvSpPr>
                  <p:spPr bwMode="auto">
                    <a:xfrm>
                      <a:off x="5054" y="1515"/>
                      <a:ext cx="286" cy="72"/>
                    </a:xfrm>
                    <a:custGeom>
                      <a:avLst/>
                      <a:gdLst>
                        <a:gd name="T0" fmla="*/ 318 w 1140"/>
                        <a:gd name="T1" fmla="*/ 0 h 289"/>
                        <a:gd name="T2" fmla="*/ 1140 w 1140"/>
                        <a:gd name="T3" fmla="*/ 0 h 289"/>
                        <a:gd name="T4" fmla="*/ 855 w 1140"/>
                        <a:gd name="T5" fmla="*/ 289 h 289"/>
                        <a:gd name="T6" fmla="*/ 0 w 1140"/>
                        <a:gd name="T7" fmla="*/ 289 h 289"/>
                        <a:gd name="T8" fmla="*/ 318 w 1140"/>
                        <a:gd name="T9" fmla="*/ 0 h 28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140" h="289">
                          <a:moveTo>
                            <a:pt x="318" y="0"/>
                          </a:moveTo>
                          <a:lnTo>
                            <a:pt x="1140" y="0"/>
                          </a:lnTo>
                          <a:lnTo>
                            <a:pt x="855" y="289"/>
                          </a:lnTo>
                          <a:lnTo>
                            <a:pt x="0" y="289"/>
                          </a:lnTo>
                          <a:lnTo>
                            <a:pt x="318" y="0"/>
                          </a:lnTo>
                          <a:close/>
                        </a:path>
                      </a:pathLst>
                    </a:custGeom>
                    <a:solidFill>
                      <a:srgbClr val="EEFF2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63" name="Rectangle 885"/>
                    <p:cNvSpPr>
                      <a:spLocks noChangeArrowheads="1"/>
                    </p:cNvSpPr>
                    <p:nvPr userDrawn="1"/>
                  </p:nvSpPr>
                  <p:spPr bwMode="auto">
                    <a:xfrm>
                      <a:off x="5054" y="1587"/>
                      <a:ext cx="215" cy="827"/>
                    </a:xfrm>
                    <a:prstGeom prst="rect">
                      <a:avLst/>
                    </a:prstGeom>
                    <a:gradFill flip="none" rotWithShape="1">
                      <a:gsLst>
                        <a:gs pos="0">
                          <a:srgbClr val="FFC000"/>
                        </a:gs>
                        <a:gs pos="100000">
                          <a:srgbClr val="FFFF00"/>
                        </a:gs>
                      </a:gsLst>
                      <a:lin ang="16200000" scaled="1"/>
                      <a:tileRect/>
                    </a:gradFill>
                    <a:ln w="0">
                      <a:noFill/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64" name="Rectangle 887"/>
                    <p:cNvSpPr>
                      <a:spLocks noChangeArrowheads="1"/>
                    </p:cNvSpPr>
                    <p:nvPr userDrawn="1"/>
                  </p:nvSpPr>
                  <p:spPr bwMode="auto">
                    <a:xfrm>
                      <a:off x="5298" y="1771"/>
                      <a:ext cx="228" cy="643"/>
                    </a:xfrm>
                    <a:prstGeom prst="rect">
                      <a:avLst/>
                    </a:prstGeom>
                    <a:gradFill flip="none" rotWithShape="1">
                      <a:gsLst>
                        <a:gs pos="0">
                          <a:srgbClr val="B80004"/>
                        </a:gs>
                        <a:gs pos="100000">
                          <a:srgbClr val="FF0000"/>
                        </a:gs>
                      </a:gsLst>
                      <a:lin ang="16200000" scaled="1"/>
                      <a:tileRect/>
                    </a:gradFill>
                    <a:ln w="0">
                      <a:noFill/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65" name="Freeform 888"/>
                    <p:cNvSpPr>
                      <a:spLocks/>
                    </p:cNvSpPr>
                    <p:nvPr userDrawn="1"/>
                  </p:nvSpPr>
                  <p:spPr bwMode="auto">
                    <a:xfrm>
                      <a:off x="5526" y="1686"/>
                      <a:ext cx="85" cy="727"/>
                    </a:xfrm>
                    <a:custGeom>
                      <a:avLst/>
                      <a:gdLst>
                        <a:gd name="T0" fmla="*/ 342 w 342"/>
                        <a:gd name="T1" fmla="*/ 0 h 2911"/>
                        <a:gd name="T2" fmla="*/ 342 w 342"/>
                        <a:gd name="T3" fmla="*/ 2477 h 2911"/>
                        <a:gd name="T4" fmla="*/ 0 w 342"/>
                        <a:gd name="T5" fmla="*/ 2911 h 2911"/>
                        <a:gd name="T6" fmla="*/ 0 w 342"/>
                        <a:gd name="T7" fmla="*/ 334 h 2911"/>
                        <a:gd name="T8" fmla="*/ 342 w 342"/>
                        <a:gd name="T9" fmla="*/ 0 h 291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42" h="2911">
                          <a:moveTo>
                            <a:pt x="342" y="0"/>
                          </a:moveTo>
                          <a:lnTo>
                            <a:pt x="342" y="2477"/>
                          </a:lnTo>
                          <a:lnTo>
                            <a:pt x="0" y="2911"/>
                          </a:lnTo>
                          <a:lnTo>
                            <a:pt x="0" y="334"/>
                          </a:lnTo>
                          <a:lnTo>
                            <a:pt x="342" y="0"/>
                          </a:lnTo>
                          <a:close/>
                        </a:path>
                      </a:pathLst>
                    </a:custGeom>
                    <a:solidFill>
                      <a:srgbClr val="C2001B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</p:grpSp>
              <p:sp>
                <p:nvSpPr>
                  <p:cNvPr id="56" name="Vrije vorm 55"/>
                  <p:cNvSpPr/>
                  <p:nvPr userDrawn="1"/>
                </p:nvSpPr>
                <p:spPr>
                  <a:xfrm>
                    <a:off x="11389225" y="1241176"/>
                    <a:ext cx="506025" cy="137883"/>
                  </a:xfrm>
                  <a:custGeom>
                    <a:avLst/>
                    <a:gdLst>
                      <a:gd name="connsiteX0" fmla="*/ 0 w 508407"/>
                      <a:gd name="connsiteY0" fmla="*/ 142646 h 146304"/>
                      <a:gd name="connsiteX1" fmla="*/ 369418 w 508407"/>
                      <a:gd name="connsiteY1" fmla="*/ 146304 h 146304"/>
                      <a:gd name="connsiteX2" fmla="*/ 508407 w 508407"/>
                      <a:gd name="connsiteY2" fmla="*/ 0 h 146304"/>
                      <a:gd name="connsiteX3" fmla="*/ 168250 w 508407"/>
                      <a:gd name="connsiteY3" fmla="*/ 0 h 146304"/>
                      <a:gd name="connsiteX4" fmla="*/ 0 w 508407"/>
                      <a:gd name="connsiteY4" fmla="*/ 142646 h 146304"/>
                      <a:gd name="connsiteX0" fmla="*/ 0 w 508407"/>
                      <a:gd name="connsiteY0" fmla="*/ 142646 h 142646"/>
                      <a:gd name="connsiteX1" fmla="*/ 376562 w 508407"/>
                      <a:gd name="connsiteY1" fmla="*/ 136779 h 142646"/>
                      <a:gd name="connsiteX2" fmla="*/ 508407 w 508407"/>
                      <a:gd name="connsiteY2" fmla="*/ 0 h 142646"/>
                      <a:gd name="connsiteX3" fmla="*/ 168250 w 508407"/>
                      <a:gd name="connsiteY3" fmla="*/ 0 h 142646"/>
                      <a:gd name="connsiteX4" fmla="*/ 0 w 508407"/>
                      <a:gd name="connsiteY4" fmla="*/ 142646 h 142646"/>
                      <a:gd name="connsiteX0" fmla="*/ 0 w 506025"/>
                      <a:gd name="connsiteY0" fmla="*/ 137883 h 137883"/>
                      <a:gd name="connsiteX1" fmla="*/ 374180 w 506025"/>
                      <a:gd name="connsiteY1" fmla="*/ 136779 h 137883"/>
                      <a:gd name="connsiteX2" fmla="*/ 506025 w 506025"/>
                      <a:gd name="connsiteY2" fmla="*/ 0 h 137883"/>
                      <a:gd name="connsiteX3" fmla="*/ 165868 w 506025"/>
                      <a:gd name="connsiteY3" fmla="*/ 0 h 137883"/>
                      <a:gd name="connsiteX4" fmla="*/ 0 w 506025"/>
                      <a:gd name="connsiteY4" fmla="*/ 137883 h 1378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06025" h="137883">
                        <a:moveTo>
                          <a:pt x="0" y="137883"/>
                        </a:moveTo>
                        <a:lnTo>
                          <a:pt x="374180" y="136779"/>
                        </a:lnTo>
                        <a:lnTo>
                          <a:pt x="506025" y="0"/>
                        </a:lnTo>
                        <a:lnTo>
                          <a:pt x="165868" y="0"/>
                        </a:lnTo>
                        <a:lnTo>
                          <a:pt x="0" y="137883"/>
                        </a:lnTo>
                        <a:close/>
                      </a:path>
                    </a:pathLst>
                  </a:custGeom>
                  <a:solidFill>
                    <a:srgbClr val="C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</p:grpSp>
          </p:grpSp>
          <p:grpSp>
            <p:nvGrpSpPr>
              <p:cNvPr id="37" name="Groep 36"/>
              <p:cNvGrpSpPr/>
              <p:nvPr/>
            </p:nvGrpSpPr>
            <p:grpSpPr>
              <a:xfrm>
                <a:off x="12468521" y="6356844"/>
                <a:ext cx="133446" cy="114786"/>
                <a:chOff x="14587469" y="6356844"/>
                <a:chExt cx="133446" cy="114786"/>
              </a:xfrm>
            </p:grpSpPr>
            <p:sp>
              <p:nvSpPr>
                <p:cNvPr id="43" name="Rectangle 6"/>
                <p:cNvSpPr>
                  <a:spLocks noChangeArrowheads="1"/>
                </p:cNvSpPr>
                <p:nvPr userDrawn="1"/>
              </p:nvSpPr>
              <p:spPr bwMode="auto">
                <a:xfrm>
                  <a:off x="14588703" y="6379233"/>
                  <a:ext cx="130780" cy="91699"/>
                </a:xfrm>
                <a:prstGeom prst="rect">
                  <a:avLst/>
                </a:prstGeom>
                <a:solidFill>
                  <a:srgbClr val="F2FAFF"/>
                </a:solidFill>
                <a:ln w="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endParaRPr>
                </a:p>
              </p:txBody>
            </p:sp>
            <p:sp>
              <p:nvSpPr>
                <p:cNvPr id="44" name="Rectangle 15"/>
                <p:cNvSpPr>
                  <a:spLocks noChangeArrowheads="1"/>
                </p:cNvSpPr>
                <p:nvPr userDrawn="1"/>
              </p:nvSpPr>
              <p:spPr bwMode="auto">
                <a:xfrm>
                  <a:off x="14587469" y="6423761"/>
                  <a:ext cx="131076" cy="1446"/>
                </a:xfrm>
                <a:prstGeom prst="rect">
                  <a:avLst/>
                </a:prstGeom>
                <a:gradFill flip="none" rotWithShape="1">
                  <a:gsLst>
                    <a:gs pos="20000">
                      <a:srgbClr val="0039AC"/>
                    </a:gs>
                    <a:gs pos="100000">
                      <a:srgbClr val="90B6FE"/>
                    </a:gs>
                  </a:gsLst>
                  <a:lin ang="10800000" scaled="1"/>
                  <a:tileRect/>
                </a:gradFill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endParaRPr>
                </a:p>
              </p:txBody>
            </p:sp>
            <p:sp>
              <p:nvSpPr>
                <p:cNvPr id="45" name="Freeform 14"/>
                <p:cNvSpPr>
                  <a:spLocks noEditPoints="1"/>
                </p:cNvSpPr>
                <p:nvPr userDrawn="1"/>
              </p:nvSpPr>
              <p:spPr bwMode="auto">
                <a:xfrm>
                  <a:off x="14588901" y="6356844"/>
                  <a:ext cx="132014" cy="114786"/>
                </a:xfrm>
                <a:custGeom>
                  <a:avLst/>
                  <a:gdLst>
                    <a:gd name="T0" fmla="*/ 48 w 5347"/>
                    <a:gd name="T1" fmla="*/ 48 h 4605"/>
                    <a:gd name="T2" fmla="*/ 48 w 5347"/>
                    <a:gd name="T3" fmla="*/ 4557 h 4605"/>
                    <a:gd name="T4" fmla="*/ 5299 w 5347"/>
                    <a:gd name="T5" fmla="*/ 4557 h 4605"/>
                    <a:gd name="T6" fmla="*/ 5299 w 5347"/>
                    <a:gd name="T7" fmla="*/ 48 h 4605"/>
                    <a:gd name="T8" fmla="*/ 48 w 5347"/>
                    <a:gd name="T9" fmla="*/ 48 h 4605"/>
                    <a:gd name="T10" fmla="*/ 0 w 5347"/>
                    <a:gd name="T11" fmla="*/ 0 h 4605"/>
                    <a:gd name="T12" fmla="*/ 5347 w 5347"/>
                    <a:gd name="T13" fmla="*/ 0 h 4605"/>
                    <a:gd name="T14" fmla="*/ 5347 w 5347"/>
                    <a:gd name="T15" fmla="*/ 4605 h 4605"/>
                    <a:gd name="T16" fmla="*/ 0 w 5347"/>
                    <a:gd name="T17" fmla="*/ 4605 h 4605"/>
                    <a:gd name="T18" fmla="*/ 0 w 5347"/>
                    <a:gd name="T19" fmla="*/ 0 h 46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347" h="4605">
                      <a:moveTo>
                        <a:pt x="48" y="48"/>
                      </a:moveTo>
                      <a:lnTo>
                        <a:pt x="48" y="4557"/>
                      </a:lnTo>
                      <a:lnTo>
                        <a:pt x="5299" y="4557"/>
                      </a:lnTo>
                      <a:lnTo>
                        <a:pt x="5299" y="48"/>
                      </a:lnTo>
                      <a:lnTo>
                        <a:pt x="48" y="48"/>
                      </a:lnTo>
                      <a:close/>
                      <a:moveTo>
                        <a:pt x="0" y="0"/>
                      </a:moveTo>
                      <a:lnTo>
                        <a:pt x="5347" y="0"/>
                      </a:lnTo>
                      <a:lnTo>
                        <a:pt x="5347" y="4605"/>
                      </a:lnTo>
                      <a:lnTo>
                        <a:pt x="0" y="46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E5D88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endParaRPr>
                </a:p>
              </p:txBody>
            </p:sp>
            <p:cxnSp>
              <p:nvCxnSpPr>
                <p:cNvPr id="46" name="Rechte verbindingslijn 45"/>
                <p:cNvCxnSpPr/>
                <p:nvPr userDrawn="1"/>
              </p:nvCxnSpPr>
              <p:spPr>
                <a:xfrm flipH="1">
                  <a:off x="14654334" y="6382168"/>
                  <a:ext cx="162" cy="86498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Rechte verbindingslijn 46"/>
                <p:cNvCxnSpPr/>
                <p:nvPr userDrawn="1"/>
              </p:nvCxnSpPr>
              <p:spPr>
                <a:xfrm>
                  <a:off x="14689188" y="6382168"/>
                  <a:ext cx="0" cy="86498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Rechte verbindingslijn 47"/>
                <p:cNvCxnSpPr/>
                <p:nvPr userDrawn="1"/>
              </p:nvCxnSpPr>
              <p:spPr>
                <a:xfrm>
                  <a:off x="14619892" y="6382040"/>
                  <a:ext cx="0" cy="85778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Rechte verbindingslijn 48"/>
                <p:cNvCxnSpPr/>
                <p:nvPr userDrawn="1"/>
              </p:nvCxnSpPr>
              <p:spPr>
                <a:xfrm flipH="1">
                  <a:off x="14593115" y="6400164"/>
                  <a:ext cx="121981" cy="0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Rechte verbindingslijn 49"/>
                <p:cNvCxnSpPr/>
                <p:nvPr userDrawn="1"/>
              </p:nvCxnSpPr>
              <p:spPr>
                <a:xfrm flipH="1">
                  <a:off x="14593115" y="6423860"/>
                  <a:ext cx="121981" cy="0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Rechte verbindingslijn 50"/>
                <p:cNvCxnSpPr/>
                <p:nvPr userDrawn="1"/>
              </p:nvCxnSpPr>
              <p:spPr>
                <a:xfrm flipH="1">
                  <a:off x="14593115" y="6447556"/>
                  <a:ext cx="121981" cy="0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Rectangle 13"/>
                <p:cNvSpPr>
                  <a:spLocks noChangeArrowheads="1"/>
                </p:cNvSpPr>
                <p:nvPr userDrawn="1"/>
              </p:nvSpPr>
              <p:spPr bwMode="auto">
                <a:xfrm>
                  <a:off x="14590283" y="6359138"/>
                  <a:ext cx="128657" cy="19347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1929FF"/>
                    </a:gs>
                    <a:gs pos="100000">
                      <a:srgbClr val="90B6FE"/>
                    </a:gs>
                  </a:gsLst>
                  <a:lin ang="10800000" scaled="1"/>
                  <a:tileRect/>
                </a:gradFill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endParaRPr>
                </a:p>
              </p:txBody>
            </p:sp>
          </p:grpSp>
          <p:grpSp>
            <p:nvGrpSpPr>
              <p:cNvPr id="38" name="Groep 37"/>
              <p:cNvGrpSpPr/>
              <p:nvPr/>
            </p:nvGrpSpPr>
            <p:grpSpPr>
              <a:xfrm>
                <a:off x="12529899" y="6421402"/>
                <a:ext cx="97399" cy="97399"/>
                <a:chOff x="14546483" y="5323041"/>
                <a:chExt cx="242460" cy="242460"/>
              </a:xfrm>
            </p:grpSpPr>
            <p:sp>
              <p:nvSpPr>
                <p:cNvPr id="39" name="Rechthoek 38"/>
                <p:cNvSpPr/>
                <p:nvPr userDrawn="1"/>
              </p:nvSpPr>
              <p:spPr>
                <a:xfrm>
                  <a:off x="14546483" y="5323041"/>
                  <a:ext cx="242460" cy="2424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rgbClr val="00A4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endParaRPr>
                </a:p>
              </p:txBody>
            </p:sp>
            <p:grpSp>
              <p:nvGrpSpPr>
                <p:cNvPr id="40" name="Groep 39"/>
                <p:cNvGrpSpPr/>
                <p:nvPr/>
              </p:nvGrpSpPr>
              <p:grpSpPr>
                <a:xfrm>
                  <a:off x="14568035" y="5357818"/>
                  <a:ext cx="199836" cy="175226"/>
                  <a:chOff x="14559757" y="5349611"/>
                  <a:chExt cx="216392" cy="191641"/>
                </a:xfrm>
              </p:grpSpPr>
              <p:sp>
                <p:nvSpPr>
                  <p:cNvPr id="41" name="Parallellogram 40"/>
                  <p:cNvSpPr/>
                  <p:nvPr/>
                </p:nvSpPr>
                <p:spPr>
                  <a:xfrm>
                    <a:off x="14559757" y="5369222"/>
                    <a:ext cx="214316" cy="147762"/>
                  </a:xfrm>
                  <a:prstGeom prst="parallelogram">
                    <a:avLst>
                      <a:gd name="adj" fmla="val 93909"/>
                    </a:avLst>
                  </a:prstGeom>
                  <a:solidFill>
                    <a:srgbClr val="00A4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42" name="Parallellogram 41"/>
                  <p:cNvSpPr/>
                  <p:nvPr/>
                </p:nvSpPr>
                <p:spPr>
                  <a:xfrm flipH="1">
                    <a:off x="14561833" y="5349611"/>
                    <a:ext cx="214316" cy="191641"/>
                  </a:xfrm>
                  <a:prstGeom prst="parallelogram">
                    <a:avLst>
                      <a:gd name="adj" fmla="val 68946"/>
                    </a:avLst>
                  </a:prstGeom>
                  <a:solidFill>
                    <a:srgbClr val="00A4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</p:grpSp>
          </p:grpSp>
        </p:grpSp>
        <p:sp>
          <p:nvSpPr>
            <p:cNvPr id="29" name="Tekstvak 33"/>
            <p:cNvSpPr txBox="1"/>
            <p:nvPr userDrawn="1"/>
          </p:nvSpPr>
          <p:spPr>
            <a:xfrm>
              <a:off x="12537681" y="5123358"/>
              <a:ext cx="2588841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marR="0" lvl="0" indent="0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400" b="0" i="0" u="none" strike="noStrike" kern="0" cap="none" spc="0" normalizeH="0" baseline="0">
                  <a:ln>
                    <a:noFill/>
                  </a:ln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defRPr>
              </a:lvl1pPr>
            </a:lstStyle>
            <a:p>
              <a:pPr lvl="0"/>
              <a:r>
                <a:rPr lang="nl-NL" dirty="0"/>
                <a:t>Selecteer de grafiek, klik op de rechter muisknop en kies </a:t>
              </a:r>
              <a:r>
                <a:rPr lang="nl-NL" b="1" dirty="0" smtClean="0"/>
                <a:t>‘</a:t>
              </a:r>
              <a:r>
                <a:rPr lang="nl-NL" b="1" dirty="0"/>
                <a:t>Gegevens bewerken’</a:t>
              </a:r>
            </a:p>
          </p:txBody>
        </p:sp>
        <p:sp>
          <p:nvSpPr>
            <p:cNvPr id="30" name="Rechthoek 29"/>
            <p:cNvSpPr/>
            <p:nvPr userDrawn="1"/>
          </p:nvSpPr>
          <p:spPr>
            <a:xfrm>
              <a:off x="12363871" y="4529047"/>
              <a:ext cx="2584447" cy="388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lvl="0"/>
              <a:r>
                <a:rPr lang="nl-NL" sz="1600" b="1" dirty="0" smtClean="0">
                  <a:solidFill>
                    <a:schemeClr val="tx2"/>
                  </a:solidFill>
                </a:rPr>
                <a:t>GRAFIEK BEWERKEN</a:t>
              </a:r>
              <a:endParaRPr lang="nl-NL" sz="1600" b="1" dirty="0">
                <a:solidFill>
                  <a:schemeClr val="tx2"/>
                </a:solidFill>
              </a:endParaRPr>
            </a:p>
          </p:txBody>
        </p:sp>
        <p:pic>
          <p:nvPicPr>
            <p:cNvPr id="31" name="Picture 3"/>
            <p:cNvPicPr>
              <a:picLocks noChangeAspect="1" noChangeArrowheads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62557" y="6394752"/>
              <a:ext cx="158644" cy="2564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98183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(2x) + O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1420284"/>
            <a:ext cx="12195175" cy="45259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/>
          </a:p>
        </p:txBody>
      </p:sp>
      <p:sp>
        <p:nvSpPr>
          <p:cNvPr id="7" name="Tijdelijke aanduiding voor afbeelding 2"/>
          <p:cNvSpPr>
            <a:spLocks noGrp="1"/>
          </p:cNvSpPr>
          <p:nvPr>
            <p:ph type="pic" idx="13"/>
          </p:nvPr>
        </p:nvSpPr>
        <p:spPr>
          <a:xfrm>
            <a:off x="0" y="1420100"/>
            <a:ext cx="6097586" cy="4510800"/>
          </a:xfrm>
          <a:noFill/>
        </p:spPr>
        <p:txBody>
          <a:bodyPr anchor="ctr"/>
          <a:lstStyle>
            <a:lvl1pPr marL="0" indent="0" algn="ctr"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GB"/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5"/>
          </p:nvPr>
        </p:nvSpPr>
        <p:spPr>
          <a:xfrm>
            <a:off x="6097587" y="1420100"/>
            <a:ext cx="6097588" cy="4510800"/>
          </a:xfrm>
          <a:solidFill>
            <a:schemeClr val="accent2">
              <a:lumMod val="60000"/>
              <a:lumOff val="40000"/>
            </a:schemeClr>
          </a:solidFill>
        </p:spPr>
        <p:txBody>
          <a:bodyPr anchor="ctr"/>
          <a:lstStyle>
            <a:lvl1pPr marL="0" indent="0" algn="ctr"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GB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952F-4DAB-4491-8FD8-DB487D7C7E8C}" type="datetime4">
              <a:rPr lang="nl-NL" smtClean="0"/>
              <a:t>22 juli 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|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5F9C-CFE5-4EC6-9BBB-664E2F56B033}" type="slidenum">
              <a:rPr lang="en-GB" smtClean="0"/>
              <a:t>‹N›</a:t>
            </a:fld>
            <a:endParaRPr lang="en-GB"/>
          </a:p>
        </p:txBody>
      </p:sp>
      <p:sp>
        <p:nvSpPr>
          <p:cNvPr id="10" name="Tekstvak 9"/>
          <p:cNvSpPr txBox="1"/>
          <p:nvPr userDrawn="1"/>
        </p:nvSpPr>
        <p:spPr>
          <a:xfrm>
            <a:off x="0" y="-521614"/>
            <a:ext cx="3504624" cy="469107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nl-NL" sz="1333" b="1" dirty="0" smtClean="0">
                <a:solidFill>
                  <a:schemeClr val="accent6"/>
                </a:solidFill>
              </a:rPr>
              <a:t>Afbeelding (2x) + Ondertitel</a:t>
            </a:r>
            <a:endParaRPr lang="nl-NL" sz="1333" b="1" dirty="0">
              <a:solidFill>
                <a:schemeClr val="accent6"/>
              </a:solidFill>
            </a:endParaRPr>
          </a:p>
        </p:txBody>
      </p:sp>
      <p:sp>
        <p:nvSpPr>
          <p:cNvPr id="14" name="Tijdelijke aanduiding voor verticale tekst 2"/>
          <p:cNvSpPr>
            <a:spLocks noGrp="1"/>
          </p:cNvSpPr>
          <p:nvPr>
            <p:ph type="body" orient="vert" idx="16" hasCustomPrompt="1"/>
          </p:nvPr>
        </p:nvSpPr>
        <p:spPr>
          <a:xfrm>
            <a:off x="-814" y="5437534"/>
            <a:ext cx="6098400" cy="504000"/>
          </a:xfrm>
          <a:solidFill>
            <a:schemeClr val="accent2">
              <a:lumMod val="60000"/>
              <a:lumOff val="40000"/>
            </a:schemeClr>
          </a:solidFill>
        </p:spPr>
        <p:txBody>
          <a:bodyPr vert="horz" lIns="540000" tIns="36000" rIns="216000" bIns="0" anchor="ctr"/>
          <a:lstStyle>
            <a:lvl1pPr algn="l"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 smtClean="0"/>
              <a:t>Onderschrift</a:t>
            </a:r>
          </a:p>
        </p:txBody>
      </p:sp>
      <p:grpSp>
        <p:nvGrpSpPr>
          <p:cNvPr id="16" name="Groep 15"/>
          <p:cNvGrpSpPr/>
          <p:nvPr userDrawn="1"/>
        </p:nvGrpSpPr>
        <p:grpSpPr>
          <a:xfrm>
            <a:off x="12363871" y="-26002"/>
            <a:ext cx="3064812" cy="4530930"/>
            <a:chOff x="15419739" y="-26002"/>
            <a:chExt cx="3064812" cy="4530930"/>
          </a:xfrm>
        </p:grpSpPr>
        <p:sp>
          <p:nvSpPr>
            <p:cNvPr id="17" name="Tekstvak 33"/>
            <p:cNvSpPr txBox="1"/>
            <p:nvPr userDrawn="1"/>
          </p:nvSpPr>
          <p:spPr>
            <a:xfrm>
              <a:off x="15593549" y="1001584"/>
              <a:ext cx="2285302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het icoontje om een nieuwe afbeelding in te voegen.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18" name="Tekstvak 33"/>
            <p:cNvSpPr txBox="1"/>
            <p:nvPr userDrawn="1"/>
          </p:nvSpPr>
          <p:spPr>
            <a:xfrm>
              <a:off x="15593549" y="3140968"/>
              <a:ext cx="2142447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Zoek en selecteer de gewenste afbeelding. </a:t>
              </a:r>
              <a:b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</a:b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´Invoegen´</a:t>
              </a:r>
              <a:endParaRPr kumimoji="0" lang="nl-NL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19" name="Ovaal 18"/>
            <p:cNvSpPr/>
            <p:nvPr userDrawn="1"/>
          </p:nvSpPr>
          <p:spPr>
            <a:xfrm>
              <a:off x="15550533" y="505307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1</a:t>
              </a:r>
            </a:p>
          </p:txBody>
        </p:sp>
        <p:sp>
          <p:nvSpPr>
            <p:cNvPr id="20" name="Ovaal 19"/>
            <p:cNvSpPr/>
            <p:nvPr userDrawn="1"/>
          </p:nvSpPr>
          <p:spPr>
            <a:xfrm>
              <a:off x="15550533" y="2667422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2</a:t>
              </a:r>
            </a:p>
          </p:txBody>
        </p:sp>
        <p:pic>
          <p:nvPicPr>
            <p:cNvPr id="21" name="Picture 3"/>
            <p:cNvPicPr>
              <a:picLocks noChangeAspect="1" noChangeArrowheads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630" t="13535" r="3470" b="13927"/>
            <a:stretch/>
          </p:blipFill>
          <p:spPr bwMode="auto">
            <a:xfrm>
              <a:off x="15590998" y="3993281"/>
              <a:ext cx="1107757" cy="297656"/>
            </a:xfrm>
            <a:prstGeom prst="roundRect">
              <a:avLst>
                <a:gd name="adj" fmla="val 14496"/>
              </a:avLst>
            </a:prstGeom>
            <a:noFill/>
            <a:ln w="6350">
              <a:solidFill>
                <a:srgbClr val="E2AC00">
                  <a:lumMod val="50000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22" name="Picture 3"/>
            <p:cNvPicPr>
              <a:picLocks noChangeAspect="1" noChangeArrowheads="1"/>
            </p:cNvPicPr>
            <p:nvPr userDrawn="1"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5660456" y="4033762"/>
              <a:ext cx="792088" cy="226219"/>
            </a:xfrm>
            <a:prstGeom prst="roundRect">
              <a:avLst>
                <a:gd name="adj" fmla="val 14496"/>
              </a:avLst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23" name="Tekstvak 22"/>
            <p:cNvSpPr txBox="1"/>
            <p:nvPr userDrawn="1"/>
          </p:nvSpPr>
          <p:spPr>
            <a:xfrm>
              <a:off x="15673080" y="4020160"/>
              <a:ext cx="779464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5634">
                      <a:lumMod val="25000"/>
                    </a:srgbClr>
                  </a:solidFill>
                  <a:effectLst>
                    <a:outerShdw blurRad="25400" algn="ctr" rotWithShape="0">
                      <a:prstClr val="white"/>
                    </a:outerShdw>
                  </a:effectLst>
                  <a:uLnTx/>
                  <a:uFillTx/>
                </a:rPr>
                <a:t>Invoegen</a:t>
              </a:r>
              <a:endParaRPr kumimoji="0" lang="en-GB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5634">
                    <a:lumMod val="25000"/>
                  </a:srgbClr>
                </a:solidFill>
                <a:effectLst>
                  <a:outerShdw blurRad="25400" algn="ctr" rotWithShape="0">
                    <a:prstClr val="white"/>
                  </a:outerShdw>
                </a:effectLst>
                <a:uLnTx/>
                <a:uFillTx/>
              </a:endParaRPr>
            </a:p>
          </p:txBody>
        </p:sp>
        <p:sp>
          <p:nvSpPr>
            <p:cNvPr id="24" name="Rechthoek 23"/>
            <p:cNvSpPr/>
            <p:nvPr userDrawn="1"/>
          </p:nvSpPr>
          <p:spPr>
            <a:xfrm>
              <a:off x="15419739" y="-26002"/>
              <a:ext cx="3064812" cy="3873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algn="l"/>
              <a:r>
                <a:rPr lang="nl-NL" sz="1600" b="1" dirty="0" smtClean="0">
                  <a:solidFill>
                    <a:schemeClr val="tx2"/>
                  </a:solidFill>
                </a:rPr>
                <a:t>AFBEELDING INVOEGEN</a:t>
              </a:r>
            </a:p>
          </p:txBody>
        </p:sp>
        <p:grpSp>
          <p:nvGrpSpPr>
            <p:cNvPr id="25" name="Groep 24"/>
            <p:cNvGrpSpPr/>
            <p:nvPr userDrawn="1"/>
          </p:nvGrpSpPr>
          <p:grpSpPr>
            <a:xfrm>
              <a:off x="15563079" y="358984"/>
              <a:ext cx="2489424" cy="4145944"/>
              <a:chOff x="15563079" y="358984"/>
              <a:chExt cx="2315772" cy="4145944"/>
            </a:xfrm>
          </p:grpSpPr>
          <p:cxnSp>
            <p:nvCxnSpPr>
              <p:cNvPr id="27" name="Rechte verbindingslijn 26"/>
              <p:cNvCxnSpPr/>
              <p:nvPr userDrawn="1"/>
            </p:nvCxnSpPr>
            <p:spPr>
              <a:xfrm>
                <a:off x="15563418" y="35898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echte verbindingslijn 27"/>
              <p:cNvCxnSpPr/>
              <p:nvPr userDrawn="1"/>
            </p:nvCxnSpPr>
            <p:spPr>
              <a:xfrm>
                <a:off x="15563079" y="256490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echte verbindingslijn 28"/>
              <p:cNvCxnSpPr/>
              <p:nvPr userDrawn="1"/>
            </p:nvCxnSpPr>
            <p:spPr>
              <a:xfrm>
                <a:off x="15563418" y="4504928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6" name="Afbeelding 25"/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593549" y="1810798"/>
              <a:ext cx="610090" cy="610090"/>
            </a:xfrm>
            <a:prstGeom prst="rect">
              <a:avLst/>
            </a:prstGeom>
          </p:spPr>
        </p:pic>
      </p:grpSp>
      <p:sp>
        <p:nvSpPr>
          <p:cNvPr id="13" name="Tijdelijke aanduiding voor verticale tekst 2"/>
          <p:cNvSpPr>
            <a:spLocks noGrp="1"/>
          </p:cNvSpPr>
          <p:nvPr>
            <p:ph type="body" orient="vert" idx="14" hasCustomPrompt="1"/>
          </p:nvPr>
        </p:nvSpPr>
        <p:spPr>
          <a:xfrm>
            <a:off x="6097587" y="5437534"/>
            <a:ext cx="6098400" cy="504000"/>
          </a:xfrm>
          <a:solidFill>
            <a:schemeClr val="accent2">
              <a:lumMod val="60000"/>
              <a:lumOff val="40000"/>
            </a:schemeClr>
          </a:solidFill>
        </p:spPr>
        <p:txBody>
          <a:bodyPr vert="horz" lIns="216000" tIns="36000" rIns="216000" bIns="0" anchor="ctr"/>
          <a:lstStyle>
            <a:lvl1pPr algn="l"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 smtClean="0"/>
              <a:t>Onderschrift</a:t>
            </a:r>
          </a:p>
        </p:txBody>
      </p:sp>
    </p:spTree>
    <p:extLst>
      <p:ext uri="{BB962C8B-B14F-4D97-AF65-F5344CB8AC3E}">
        <p14:creationId xmlns:p14="http://schemas.microsoft.com/office/powerpoint/2010/main" val="384766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(3x) + O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1420284"/>
            <a:ext cx="12195175" cy="45259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/>
          </a:p>
        </p:txBody>
      </p:sp>
      <p:sp>
        <p:nvSpPr>
          <p:cNvPr id="37" name="Tijdelijke aanduiding voor afbeelding 2"/>
          <p:cNvSpPr>
            <a:spLocks noGrp="1"/>
          </p:cNvSpPr>
          <p:nvPr>
            <p:ph type="pic" idx="13"/>
          </p:nvPr>
        </p:nvSpPr>
        <p:spPr>
          <a:xfrm>
            <a:off x="0" y="1420100"/>
            <a:ext cx="4068000" cy="4510800"/>
          </a:xfrm>
          <a:noFill/>
        </p:spPr>
        <p:txBody>
          <a:bodyPr anchor="ctr"/>
          <a:lstStyle>
            <a:lvl1pPr marL="0" indent="0" algn="ctr"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GB"/>
          </a:p>
        </p:txBody>
      </p:sp>
      <p:sp>
        <p:nvSpPr>
          <p:cNvPr id="38" name="Tijdelijke aanduiding voor afbeelding 2"/>
          <p:cNvSpPr>
            <a:spLocks noGrp="1"/>
          </p:cNvSpPr>
          <p:nvPr>
            <p:ph type="pic" idx="15"/>
          </p:nvPr>
        </p:nvSpPr>
        <p:spPr>
          <a:xfrm>
            <a:off x="4063588" y="1420100"/>
            <a:ext cx="4068000" cy="4510800"/>
          </a:xfrm>
          <a:solidFill>
            <a:schemeClr val="accent2">
              <a:lumMod val="60000"/>
              <a:lumOff val="40000"/>
            </a:schemeClr>
          </a:solidFill>
        </p:spPr>
        <p:txBody>
          <a:bodyPr anchor="ctr"/>
          <a:lstStyle>
            <a:lvl1pPr marL="0" indent="0" algn="ctr"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GB"/>
          </a:p>
        </p:txBody>
      </p:sp>
      <p:sp>
        <p:nvSpPr>
          <p:cNvPr id="39" name="Tijdelijke aanduiding voor afbeelding 2"/>
          <p:cNvSpPr>
            <a:spLocks noGrp="1"/>
          </p:cNvSpPr>
          <p:nvPr>
            <p:ph type="pic" idx="20"/>
          </p:nvPr>
        </p:nvSpPr>
        <p:spPr>
          <a:xfrm>
            <a:off x="8127175" y="1420100"/>
            <a:ext cx="4068000" cy="4510800"/>
          </a:xfrm>
          <a:solidFill>
            <a:schemeClr val="accent2">
              <a:lumMod val="60000"/>
              <a:lumOff val="40000"/>
            </a:schemeClr>
          </a:solidFill>
        </p:spPr>
        <p:txBody>
          <a:bodyPr anchor="ctr"/>
          <a:lstStyle>
            <a:lvl1pPr marL="0" indent="0" algn="ctr"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GB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5A73C-EE44-444C-B81D-283F80360EA2}" type="datetime4">
              <a:rPr lang="nl-NL" smtClean="0"/>
              <a:t>22 juli 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|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5F9C-CFE5-4EC6-9BBB-664E2F56B033}" type="slidenum">
              <a:rPr lang="en-GB" smtClean="0"/>
              <a:t>‹N›</a:t>
            </a:fld>
            <a:endParaRPr lang="en-GB"/>
          </a:p>
        </p:txBody>
      </p:sp>
      <p:sp>
        <p:nvSpPr>
          <p:cNvPr id="10" name="Tekstvak 9"/>
          <p:cNvSpPr txBox="1"/>
          <p:nvPr userDrawn="1"/>
        </p:nvSpPr>
        <p:spPr>
          <a:xfrm>
            <a:off x="0" y="-521614"/>
            <a:ext cx="3504624" cy="469107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nl-NL" sz="1333" b="1" dirty="0" smtClean="0">
                <a:solidFill>
                  <a:schemeClr val="accent6"/>
                </a:solidFill>
              </a:rPr>
              <a:t>Afbeelding (3x) + Ondertitel</a:t>
            </a:r>
            <a:endParaRPr lang="nl-NL" sz="1333" b="1" dirty="0">
              <a:solidFill>
                <a:schemeClr val="accent6"/>
              </a:solidFill>
            </a:endParaRPr>
          </a:p>
        </p:txBody>
      </p:sp>
      <p:sp>
        <p:nvSpPr>
          <p:cNvPr id="19" name="Tijdelijke aanduiding voor verticale tekst 2"/>
          <p:cNvSpPr>
            <a:spLocks noGrp="1"/>
          </p:cNvSpPr>
          <p:nvPr>
            <p:ph type="body" orient="vert" idx="16" hasCustomPrompt="1"/>
          </p:nvPr>
        </p:nvSpPr>
        <p:spPr>
          <a:xfrm>
            <a:off x="-814" y="5437534"/>
            <a:ext cx="4064400" cy="504000"/>
          </a:xfrm>
          <a:solidFill>
            <a:schemeClr val="accent2">
              <a:lumMod val="60000"/>
              <a:lumOff val="40000"/>
            </a:schemeClr>
          </a:solidFill>
        </p:spPr>
        <p:txBody>
          <a:bodyPr vert="horz" lIns="540000" tIns="36000" rIns="216000" bIns="0" anchor="ctr"/>
          <a:lstStyle>
            <a:lvl1pPr algn="l"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 smtClean="0"/>
              <a:t>Onderschrift</a:t>
            </a:r>
          </a:p>
        </p:txBody>
      </p:sp>
      <p:sp>
        <p:nvSpPr>
          <p:cNvPr id="20" name="Tijdelijke aanduiding voor verticale tekst 2"/>
          <p:cNvSpPr>
            <a:spLocks noGrp="1"/>
          </p:cNvSpPr>
          <p:nvPr>
            <p:ph type="body" orient="vert" idx="18" hasCustomPrompt="1"/>
          </p:nvPr>
        </p:nvSpPr>
        <p:spPr>
          <a:xfrm>
            <a:off x="4063588" y="5437534"/>
            <a:ext cx="4064400" cy="504000"/>
          </a:xfrm>
          <a:solidFill>
            <a:schemeClr val="accent2">
              <a:lumMod val="60000"/>
              <a:lumOff val="40000"/>
            </a:schemeClr>
          </a:solidFill>
        </p:spPr>
        <p:txBody>
          <a:bodyPr vert="horz" lIns="216000" tIns="36000" rIns="216000" bIns="0" anchor="ctr"/>
          <a:lstStyle>
            <a:lvl1pPr algn="l"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 smtClean="0"/>
              <a:t>Onderschrift</a:t>
            </a:r>
          </a:p>
        </p:txBody>
      </p:sp>
      <p:sp>
        <p:nvSpPr>
          <p:cNvPr id="21" name="Tijdelijke aanduiding voor verticale tekst 2"/>
          <p:cNvSpPr>
            <a:spLocks noGrp="1"/>
          </p:cNvSpPr>
          <p:nvPr>
            <p:ph type="body" orient="vert" idx="19" hasCustomPrompt="1"/>
          </p:nvPr>
        </p:nvSpPr>
        <p:spPr>
          <a:xfrm>
            <a:off x="8130775" y="5437534"/>
            <a:ext cx="4064400" cy="504000"/>
          </a:xfrm>
          <a:solidFill>
            <a:schemeClr val="accent2">
              <a:lumMod val="60000"/>
              <a:lumOff val="40000"/>
            </a:schemeClr>
          </a:solidFill>
        </p:spPr>
        <p:txBody>
          <a:bodyPr vert="horz" lIns="216000" tIns="36000" rIns="216000" bIns="0" anchor="ctr"/>
          <a:lstStyle>
            <a:lvl1pPr algn="l"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 smtClean="0"/>
              <a:t>Onderschrift</a:t>
            </a:r>
          </a:p>
        </p:txBody>
      </p:sp>
      <p:grpSp>
        <p:nvGrpSpPr>
          <p:cNvPr id="22" name="Groep 21"/>
          <p:cNvGrpSpPr/>
          <p:nvPr userDrawn="1"/>
        </p:nvGrpSpPr>
        <p:grpSpPr>
          <a:xfrm>
            <a:off x="12363871" y="-26002"/>
            <a:ext cx="3064812" cy="4530930"/>
            <a:chOff x="15419739" y="-26002"/>
            <a:chExt cx="3064812" cy="4530930"/>
          </a:xfrm>
        </p:grpSpPr>
        <p:sp>
          <p:nvSpPr>
            <p:cNvPr id="23" name="Tekstvak 33"/>
            <p:cNvSpPr txBox="1"/>
            <p:nvPr userDrawn="1"/>
          </p:nvSpPr>
          <p:spPr>
            <a:xfrm>
              <a:off x="15593549" y="1001584"/>
              <a:ext cx="2285302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het icoontje om een nieuwe afbeelding in te voegen.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24" name="Tekstvak 33"/>
            <p:cNvSpPr txBox="1"/>
            <p:nvPr userDrawn="1"/>
          </p:nvSpPr>
          <p:spPr>
            <a:xfrm>
              <a:off x="15593549" y="3140968"/>
              <a:ext cx="2142447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Zoek en selecteer de gewenste afbeelding. </a:t>
              </a:r>
              <a:b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</a:b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´Invoegen´</a:t>
              </a:r>
              <a:endParaRPr kumimoji="0" lang="nl-NL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25" name="Ovaal 24"/>
            <p:cNvSpPr/>
            <p:nvPr userDrawn="1"/>
          </p:nvSpPr>
          <p:spPr>
            <a:xfrm>
              <a:off x="15550533" y="505307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1</a:t>
              </a:r>
            </a:p>
          </p:txBody>
        </p:sp>
        <p:sp>
          <p:nvSpPr>
            <p:cNvPr id="26" name="Ovaal 25"/>
            <p:cNvSpPr/>
            <p:nvPr userDrawn="1"/>
          </p:nvSpPr>
          <p:spPr>
            <a:xfrm>
              <a:off x="15550533" y="2667422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2</a:t>
              </a:r>
            </a:p>
          </p:txBody>
        </p:sp>
        <p:pic>
          <p:nvPicPr>
            <p:cNvPr id="27" name="Picture 3"/>
            <p:cNvPicPr>
              <a:picLocks noChangeAspect="1" noChangeArrowheads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630" t="13535" r="3470" b="13927"/>
            <a:stretch/>
          </p:blipFill>
          <p:spPr bwMode="auto">
            <a:xfrm>
              <a:off x="15590998" y="3993281"/>
              <a:ext cx="1107757" cy="297656"/>
            </a:xfrm>
            <a:prstGeom prst="roundRect">
              <a:avLst>
                <a:gd name="adj" fmla="val 14496"/>
              </a:avLst>
            </a:prstGeom>
            <a:noFill/>
            <a:ln w="6350">
              <a:solidFill>
                <a:srgbClr val="E2AC00">
                  <a:lumMod val="50000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28" name="Picture 3"/>
            <p:cNvPicPr>
              <a:picLocks noChangeAspect="1" noChangeArrowheads="1"/>
            </p:cNvPicPr>
            <p:nvPr userDrawn="1"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5660456" y="4033762"/>
              <a:ext cx="792088" cy="226219"/>
            </a:xfrm>
            <a:prstGeom prst="roundRect">
              <a:avLst>
                <a:gd name="adj" fmla="val 14496"/>
              </a:avLst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29" name="Tekstvak 28"/>
            <p:cNvSpPr txBox="1"/>
            <p:nvPr userDrawn="1"/>
          </p:nvSpPr>
          <p:spPr>
            <a:xfrm>
              <a:off x="15673080" y="4020160"/>
              <a:ext cx="779464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5634">
                      <a:lumMod val="25000"/>
                    </a:srgbClr>
                  </a:solidFill>
                  <a:effectLst>
                    <a:outerShdw blurRad="25400" algn="ctr" rotWithShape="0">
                      <a:prstClr val="white"/>
                    </a:outerShdw>
                  </a:effectLst>
                  <a:uLnTx/>
                  <a:uFillTx/>
                </a:rPr>
                <a:t>Invoegen</a:t>
              </a:r>
              <a:endParaRPr kumimoji="0" lang="en-GB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5634">
                    <a:lumMod val="25000"/>
                  </a:srgbClr>
                </a:solidFill>
                <a:effectLst>
                  <a:outerShdw blurRad="25400" algn="ctr" rotWithShape="0">
                    <a:prstClr val="white"/>
                  </a:outerShdw>
                </a:effectLst>
                <a:uLnTx/>
                <a:uFillTx/>
              </a:endParaRPr>
            </a:p>
          </p:txBody>
        </p:sp>
        <p:sp>
          <p:nvSpPr>
            <p:cNvPr id="30" name="Rechthoek 29"/>
            <p:cNvSpPr/>
            <p:nvPr userDrawn="1"/>
          </p:nvSpPr>
          <p:spPr>
            <a:xfrm>
              <a:off x="15419739" y="-26002"/>
              <a:ext cx="3064812" cy="3873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algn="l"/>
              <a:r>
                <a:rPr lang="nl-NL" sz="1600" b="1" dirty="0" smtClean="0">
                  <a:solidFill>
                    <a:schemeClr val="tx2"/>
                  </a:solidFill>
                </a:rPr>
                <a:t>AFBEELDING INVOEGEN</a:t>
              </a:r>
            </a:p>
          </p:txBody>
        </p:sp>
        <p:grpSp>
          <p:nvGrpSpPr>
            <p:cNvPr id="31" name="Groep 30"/>
            <p:cNvGrpSpPr/>
            <p:nvPr userDrawn="1"/>
          </p:nvGrpSpPr>
          <p:grpSpPr>
            <a:xfrm>
              <a:off x="15563079" y="358984"/>
              <a:ext cx="2489424" cy="4145944"/>
              <a:chOff x="15563079" y="358984"/>
              <a:chExt cx="2315772" cy="4145944"/>
            </a:xfrm>
          </p:grpSpPr>
          <p:cxnSp>
            <p:nvCxnSpPr>
              <p:cNvPr id="33" name="Rechte verbindingslijn 32"/>
              <p:cNvCxnSpPr/>
              <p:nvPr userDrawn="1"/>
            </p:nvCxnSpPr>
            <p:spPr>
              <a:xfrm>
                <a:off x="15563418" y="35898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echte verbindingslijn 33"/>
              <p:cNvCxnSpPr/>
              <p:nvPr userDrawn="1"/>
            </p:nvCxnSpPr>
            <p:spPr>
              <a:xfrm>
                <a:off x="15563079" y="256490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Rechte verbindingslijn 34"/>
              <p:cNvCxnSpPr/>
              <p:nvPr userDrawn="1"/>
            </p:nvCxnSpPr>
            <p:spPr>
              <a:xfrm>
                <a:off x="15563418" y="4504928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2" name="Afbeelding 31"/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593549" y="1810798"/>
              <a:ext cx="610090" cy="6100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39082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(4x) + O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1420284"/>
            <a:ext cx="12195175" cy="45259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/>
          </a:p>
        </p:txBody>
      </p:sp>
      <p:sp>
        <p:nvSpPr>
          <p:cNvPr id="45" name="Tijdelijke aanduiding voor afbeelding 2"/>
          <p:cNvSpPr>
            <a:spLocks noGrp="1"/>
          </p:cNvSpPr>
          <p:nvPr>
            <p:ph type="pic" idx="21"/>
          </p:nvPr>
        </p:nvSpPr>
        <p:spPr>
          <a:xfrm>
            <a:off x="0" y="1420100"/>
            <a:ext cx="6097586" cy="2280632"/>
          </a:xfrm>
          <a:noFill/>
        </p:spPr>
        <p:txBody>
          <a:bodyPr anchor="ctr"/>
          <a:lstStyle>
            <a:lvl1pPr marL="0" indent="0" algn="ctr"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GB"/>
          </a:p>
        </p:txBody>
      </p:sp>
      <p:sp>
        <p:nvSpPr>
          <p:cNvPr id="46" name="Tijdelijke aanduiding voor afbeelding 2"/>
          <p:cNvSpPr>
            <a:spLocks noGrp="1"/>
          </p:cNvSpPr>
          <p:nvPr>
            <p:ph type="pic" idx="22"/>
          </p:nvPr>
        </p:nvSpPr>
        <p:spPr>
          <a:xfrm>
            <a:off x="6097587" y="1420100"/>
            <a:ext cx="6097588" cy="2280632"/>
          </a:xfrm>
          <a:solidFill>
            <a:schemeClr val="accent2">
              <a:lumMod val="60000"/>
              <a:lumOff val="40000"/>
            </a:schemeClr>
          </a:solidFill>
        </p:spPr>
        <p:txBody>
          <a:bodyPr anchor="ctr"/>
          <a:lstStyle>
            <a:lvl1pPr marL="0" indent="0" algn="ctr"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GB"/>
          </a:p>
        </p:txBody>
      </p:sp>
      <p:sp>
        <p:nvSpPr>
          <p:cNvPr id="47" name="Tijdelijke aanduiding voor afbeelding 2"/>
          <p:cNvSpPr>
            <a:spLocks noGrp="1"/>
          </p:cNvSpPr>
          <p:nvPr>
            <p:ph type="pic" idx="23"/>
          </p:nvPr>
        </p:nvSpPr>
        <p:spPr>
          <a:xfrm>
            <a:off x="0" y="3709358"/>
            <a:ext cx="6097586" cy="2221542"/>
          </a:xfrm>
          <a:noFill/>
        </p:spPr>
        <p:txBody>
          <a:bodyPr anchor="ctr"/>
          <a:lstStyle>
            <a:lvl1pPr marL="0" indent="0" algn="ctr"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GB"/>
          </a:p>
        </p:txBody>
      </p:sp>
      <p:sp>
        <p:nvSpPr>
          <p:cNvPr id="48" name="Tijdelijke aanduiding voor afbeelding 2"/>
          <p:cNvSpPr>
            <a:spLocks noGrp="1"/>
          </p:cNvSpPr>
          <p:nvPr>
            <p:ph type="pic" idx="24"/>
          </p:nvPr>
        </p:nvSpPr>
        <p:spPr>
          <a:xfrm>
            <a:off x="6097587" y="3709358"/>
            <a:ext cx="6097588" cy="2221542"/>
          </a:xfrm>
          <a:solidFill>
            <a:schemeClr val="accent2">
              <a:lumMod val="60000"/>
              <a:lumOff val="40000"/>
            </a:schemeClr>
          </a:solidFill>
        </p:spPr>
        <p:txBody>
          <a:bodyPr anchor="ctr"/>
          <a:lstStyle>
            <a:lvl1pPr marL="0" indent="0" algn="ctr"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GB"/>
          </a:p>
        </p:txBody>
      </p:sp>
      <p:sp>
        <p:nvSpPr>
          <p:cNvPr id="25" name="Tijdelijke aanduiding voor verticale tekst 2"/>
          <p:cNvSpPr>
            <a:spLocks noGrp="1"/>
          </p:cNvSpPr>
          <p:nvPr>
            <p:ph type="body" orient="vert" idx="16" hasCustomPrompt="1"/>
          </p:nvPr>
        </p:nvSpPr>
        <p:spPr>
          <a:xfrm>
            <a:off x="-813" y="5437534"/>
            <a:ext cx="6098400" cy="504000"/>
          </a:xfrm>
          <a:solidFill>
            <a:schemeClr val="accent2">
              <a:lumMod val="60000"/>
              <a:lumOff val="40000"/>
            </a:schemeClr>
          </a:solidFill>
        </p:spPr>
        <p:txBody>
          <a:bodyPr vert="horz" lIns="540000" tIns="36000" rIns="216000" bIns="0" anchor="ctr"/>
          <a:lstStyle>
            <a:lvl1pPr algn="l"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 smtClean="0"/>
              <a:t>Onderschrift</a:t>
            </a:r>
          </a:p>
        </p:txBody>
      </p:sp>
      <p:sp>
        <p:nvSpPr>
          <p:cNvPr id="27" name="Tijdelijke aanduiding voor verticale tekst 2"/>
          <p:cNvSpPr>
            <a:spLocks noGrp="1"/>
          </p:cNvSpPr>
          <p:nvPr>
            <p:ph type="body" orient="vert" idx="20" hasCustomPrompt="1"/>
          </p:nvPr>
        </p:nvSpPr>
        <p:spPr>
          <a:xfrm>
            <a:off x="-813" y="3196732"/>
            <a:ext cx="6098400" cy="504000"/>
          </a:xfrm>
          <a:solidFill>
            <a:schemeClr val="accent2">
              <a:lumMod val="60000"/>
              <a:lumOff val="40000"/>
            </a:schemeClr>
          </a:solidFill>
        </p:spPr>
        <p:txBody>
          <a:bodyPr vert="horz" lIns="540000" tIns="36000" rIns="216000" bIns="0" anchor="ctr"/>
          <a:lstStyle>
            <a:lvl1pPr algn="l"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 smtClean="0"/>
              <a:t>Onderschrift</a:t>
            </a:r>
          </a:p>
        </p:txBody>
      </p:sp>
      <p:sp>
        <p:nvSpPr>
          <p:cNvPr id="24" name="Tijdelijke aanduiding voor verticale tekst 2"/>
          <p:cNvSpPr>
            <a:spLocks noGrp="1"/>
          </p:cNvSpPr>
          <p:nvPr>
            <p:ph type="body" orient="vert" idx="14" hasCustomPrompt="1"/>
          </p:nvPr>
        </p:nvSpPr>
        <p:spPr>
          <a:xfrm>
            <a:off x="6097587" y="5437534"/>
            <a:ext cx="6098400" cy="504000"/>
          </a:xfrm>
          <a:solidFill>
            <a:schemeClr val="accent2">
              <a:lumMod val="60000"/>
              <a:lumOff val="40000"/>
            </a:schemeClr>
          </a:solidFill>
        </p:spPr>
        <p:txBody>
          <a:bodyPr vert="horz" lIns="216000" tIns="36000" bIns="0" anchor="ctr"/>
          <a:lstStyle>
            <a:lvl1pPr algn="l"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 smtClean="0"/>
              <a:t>Onderschrift</a:t>
            </a:r>
          </a:p>
        </p:txBody>
      </p:sp>
      <p:sp>
        <p:nvSpPr>
          <p:cNvPr id="26" name="Tijdelijke aanduiding voor verticale tekst 2"/>
          <p:cNvSpPr>
            <a:spLocks noGrp="1"/>
          </p:cNvSpPr>
          <p:nvPr>
            <p:ph type="body" orient="vert" idx="19" hasCustomPrompt="1"/>
          </p:nvPr>
        </p:nvSpPr>
        <p:spPr>
          <a:xfrm>
            <a:off x="6097587" y="3196732"/>
            <a:ext cx="6098400" cy="504000"/>
          </a:xfrm>
          <a:solidFill>
            <a:schemeClr val="accent2">
              <a:lumMod val="60000"/>
              <a:lumOff val="40000"/>
            </a:schemeClr>
          </a:solidFill>
        </p:spPr>
        <p:txBody>
          <a:bodyPr vert="horz" lIns="216000" tIns="36000" bIns="0" anchor="ctr"/>
          <a:lstStyle>
            <a:lvl1pPr algn="l"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 smtClean="0"/>
              <a:t>Onderschrift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433C6-0B6E-4A6A-9ACF-C1DC266A2723}" type="datetime4">
              <a:rPr lang="nl-NL" smtClean="0"/>
              <a:t>22 juli 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|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5F9C-CFE5-4EC6-9BBB-664E2F56B033}" type="slidenum">
              <a:rPr lang="en-GB" smtClean="0"/>
              <a:t>‹N›</a:t>
            </a:fld>
            <a:endParaRPr lang="en-GB"/>
          </a:p>
        </p:txBody>
      </p:sp>
      <p:sp>
        <p:nvSpPr>
          <p:cNvPr id="10" name="Tekstvak 9"/>
          <p:cNvSpPr txBox="1"/>
          <p:nvPr userDrawn="1"/>
        </p:nvSpPr>
        <p:spPr>
          <a:xfrm>
            <a:off x="0" y="-521614"/>
            <a:ext cx="3504624" cy="469107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nl-NL" sz="1333" b="1" dirty="0" smtClean="0">
                <a:solidFill>
                  <a:schemeClr val="accent6"/>
                </a:solidFill>
              </a:rPr>
              <a:t>Afbeelding (4x) + Ondertitel</a:t>
            </a:r>
            <a:endParaRPr lang="nl-NL" sz="1333" b="1" dirty="0">
              <a:solidFill>
                <a:schemeClr val="accent6"/>
              </a:solidFill>
            </a:endParaRPr>
          </a:p>
        </p:txBody>
      </p:sp>
      <p:grpSp>
        <p:nvGrpSpPr>
          <p:cNvPr id="28" name="Groep 27"/>
          <p:cNvGrpSpPr/>
          <p:nvPr userDrawn="1"/>
        </p:nvGrpSpPr>
        <p:grpSpPr>
          <a:xfrm>
            <a:off x="12363871" y="-26002"/>
            <a:ext cx="3064812" cy="4530930"/>
            <a:chOff x="15419739" y="-26002"/>
            <a:chExt cx="3064812" cy="4530930"/>
          </a:xfrm>
        </p:grpSpPr>
        <p:sp>
          <p:nvSpPr>
            <p:cNvPr id="29" name="Tekstvak 33"/>
            <p:cNvSpPr txBox="1"/>
            <p:nvPr userDrawn="1"/>
          </p:nvSpPr>
          <p:spPr>
            <a:xfrm>
              <a:off x="15593549" y="1001584"/>
              <a:ext cx="2285302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het icoontje om een nieuwe afbeelding in te voegen.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30" name="Tekstvak 33"/>
            <p:cNvSpPr txBox="1"/>
            <p:nvPr userDrawn="1"/>
          </p:nvSpPr>
          <p:spPr>
            <a:xfrm>
              <a:off x="15593549" y="3140968"/>
              <a:ext cx="2142447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Zoek en selecteer de gewenste afbeelding. </a:t>
              </a:r>
              <a:b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</a:b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´Invoegen´</a:t>
              </a:r>
              <a:endParaRPr kumimoji="0" lang="nl-NL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31" name="Ovaal 30"/>
            <p:cNvSpPr/>
            <p:nvPr userDrawn="1"/>
          </p:nvSpPr>
          <p:spPr>
            <a:xfrm>
              <a:off x="15550533" y="505307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1</a:t>
              </a:r>
            </a:p>
          </p:txBody>
        </p:sp>
        <p:sp>
          <p:nvSpPr>
            <p:cNvPr id="32" name="Ovaal 31"/>
            <p:cNvSpPr/>
            <p:nvPr userDrawn="1"/>
          </p:nvSpPr>
          <p:spPr>
            <a:xfrm>
              <a:off x="15550533" y="2667422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2</a:t>
              </a:r>
            </a:p>
          </p:txBody>
        </p:sp>
        <p:pic>
          <p:nvPicPr>
            <p:cNvPr id="33" name="Picture 3"/>
            <p:cNvPicPr>
              <a:picLocks noChangeAspect="1" noChangeArrowheads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630" t="13535" r="3470" b="13927"/>
            <a:stretch/>
          </p:blipFill>
          <p:spPr bwMode="auto">
            <a:xfrm>
              <a:off x="15590998" y="3993281"/>
              <a:ext cx="1107757" cy="297656"/>
            </a:xfrm>
            <a:prstGeom prst="roundRect">
              <a:avLst>
                <a:gd name="adj" fmla="val 14496"/>
              </a:avLst>
            </a:prstGeom>
            <a:noFill/>
            <a:ln w="6350">
              <a:solidFill>
                <a:srgbClr val="E2AC00">
                  <a:lumMod val="50000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34" name="Picture 3"/>
            <p:cNvPicPr>
              <a:picLocks noChangeAspect="1" noChangeArrowheads="1"/>
            </p:cNvPicPr>
            <p:nvPr userDrawn="1"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5660456" y="4033762"/>
              <a:ext cx="792088" cy="226219"/>
            </a:xfrm>
            <a:prstGeom prst="roundRect">
              <a:avLst>
                <a:gd name="adj" fmla="val 14496"/>
              </a:avLst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35" name="Tekstvak 34"/>
            <p:cNvSpPr txBox="1"/>
            <p:nvPr userDrawn="1"/>
          </p:nvSpPr>
          <p:spPr>
            <a:xfrm>
              <a:off x="15673080" y="4020160"/>
              <a:ext cx="779464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5634">
                      <a:lumMod val="25000"/>
                    </a:srgbClr>
                  </a:solidFill>
                  <a:effectLst>
                    <a:outerShdw blurRad="25400" algn="ctr" rotWithShape="0">
                      <a:prstClr val="white"/>
                    </a:outerShdw>
                  </a:effectLst>
                  <a:uLnTx/>
                  <a:uFillTx/>
                </a:rPr>
                <a:t>Invoegen</a:t>
              </a:r>
              <a:endParaRPr kumimoji="0" lang="en-GB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5634">
                    <a:lumMod val="25000"/>
                  </a:srgbClr>
                </a:solidFill>
                <a:effectLst>
                  <a:outerShdw blurRad="25400" algn="ctr" rotWithShape="0">
                    <a:prstClr val="white"/>
                  </a:outerShdw>
                </a:effectLst>
                <a:uLnTx/>
                <a:uFillTx/>
              </a:endParaRPr>
            </a:p>
          </p:txBody>
        </p:sp>
        <p:sp>
          <p:nvSpPr>
            <p:cNvPr id="36" name="Rechthoek 35"/>
            <p:cNvSpPr/>
            <p:nvPr userDrawn="1"/>
          </p:nvSpPr>
          <p:spPr>
            <a:xfrm>
              <a:off x="15419739" y="-26002"/>
              <a:ext cx="3064812" cy="3873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algn="l"/>
              <a:r>
                <a:rPr lang="nl-NL" sz="1600" b="1" dirty="0" smtClean="0">
                  <a:solidFill>
                    <a:schemeClr val="tx2"/>
                  </a:solidFill>
                </a:rPr>
                <a:t>AFBEELDING INVOEGEN</a:t>
              </a:r>
            </a:p>
          </p:txBody>
        </p:sp>
        <p:grpSp>
          <p:nvGrpSpPr>
            <p:cNvPr id="37" name="Groep 36"/>
            <p:cNvGrpSpPr/>
            <p:nvPr userDrawn="1"/>
          </p:nvGrpSpPr>
          <p:grpSpPr>
            <a:xfrm>
              <a:off x="15563079" y="358984"/>
              <a:ext cx="2489424" cy="4145944"/>
              <a:chOff x="15563079" y="358984"/>
              <a:chExt cx="2315772" cy="4145944"/>
            </a:xfrm>
          </p:grpSpPr>
          <p:cxnSp>
            <p:nvCxnSpPr>
              <p:cNvPr id="39" name="Rechte verbindingslijn 38"/>
              <p:cNvCxnSpPr/>
              <p:nvPr userDrawn="1"/>
            </p:nvCxnSpPr>
            <p:spPr>
              <a:xfrm>
                <a:off x="15563418" y="35898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Rechte verbindingslijn 39"/>
              <p:cNvCxnSpPr/>
              <p:nvPr userDrawn="1"/>
            </p:nvCxnSpPr>
            <p:spPr>
              <a:xfrm>
                <a:off x="15563079" y="256490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chte verbindingslijn 40"/>
              <p:cNvCxnSpPr/>
              <p:nvPr userDrawn="1"/>
            </p:nvCxnSpPr>
            <p:spPr>
              <a:xfrm>
                <a:off x="15563418" y="4504928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8" name="Afbeelding 37"/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593549" y="1810798"/>
              <a:ext cx="610090" cy="6100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504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(XL)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1420284"/>
            <a:ext cx="12195175" cy="45259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952F-4DAB-4491-8FD8-DB487D7C7E8C}" type="datetime4">
              <a:rPr lang="nl-NL" smtClean="0"/>
              <a:t>22 juli 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|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5F9C-CFE5-4EC6-9BBB-664E2F56B033}" type="slidenum">
              <a:rPr lang="en-GB" smtClean="0"/>
              <a:t>‹N›</a:t>
            </a:fld>
            <a:endParaRPr lang="en-GB"/>
          </a:p>
        </p:txBody>
      </p:sp>
      <p:sp>
        <p:nvSpPr>
          <p:cNvPr id="10" name="Tekstvak 9"/>
          <p:cNvSpPr txBox="1"/>
          <p:nvPr userDrawn="1"/>
        </p:nvSpPr>
        <p:spPr>
          <a:xfrm>
            <a:off x="0" y="-521614"/>
            <a:ext cx="3504624" cy="469107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nl-NL" sz="1333" b="1" dirty="0" smtClean="0">
                <a:solidFill>
                  <a:schemeClr val="accent6"/>
                </a:solidFill>
              </a:rPr>
              <a:t>Afbeelding (XL) 2x</a:t>
            </a:r>
            <a:endParaRPr lang="nl-NL" sz="1333" b="1" dirty="0">
              <a:solidFill>
                <a:schemeClr val="accent6"/>
              </a:solidFill>
            </a:endParaRPr>
          </a:p>
        </p:txBody>
      </p:sp>
      <p:grpSp>
        <p:nvGrpSpPr>
          <p:cNvPr id="16" name="Groep 15"/>
          <p:cNvGrpSpPr/>
          <p:nvPr userDrawn="1"/>
        </p:nvGrpSpPr>
        <p:grpSpPr>
          <a:xfrm>
            <a:off x="12363871" y="-26002"/>
            <a:ext cx="3064812" cy="4530930"/>
            <a:chOff x="15419739" y="-26002"/>
            <a:chExt cx="3064812" cy="4530930"/>
          </a:xfrm>
        </p:grpSpPr>
        <p:sp>
          <p:nvSpPr>
            <p:cNvPr id="17" name="Tekstvak 33"/>
            <p:cNvSpPr txBox="1"/>
            <p:nvPr userDrawn="1"/>
          </p:nvSpPr>
          <p:spPr>
            <a:xfrm>
              <a:off x="15593549" y="1001584"/>
              <a:ext cx="2285302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het icoontje om een nieuwe afbeelding in te voegen.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18" name="Tekstvak 33"/>
            <p:cNvSpPr txBox="1"/>
            <p:nvPr userDrawn="1"/>
          </p:nvSpPr>
          <p:spPr>
            <a:xfrm>
              <a:off x="15593549" y="3140968"/>
              <a:ext cx="2142447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Zoek en selecteer de gewenste afbeelding. </a:t>
              </a:r>
              <a:b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</a:b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´Invoegen´</a:t>
              </a:r>
              <a:endParaRPr kumimoji="0" lang="nl-NL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19" name="Ovaal 18"/>
            <p:cNvSpPr/>
            <p:nvPr userDrawn="1"/>
          </p:nvSpPr>
          <p:spPr>
            <a:xfrm>
              <a:off x="15550533" y="505307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1</a:t>
              </a:r>
            </a:p>
          </p:txBody>
        </p:sp>
        <p:sp>
          <p:nvSpPr>
            <p:cNvPr id="20" name="Ovaal 19"/>
            <p:cNvSpPr/>
            <p:nvPr userDrawn="1"/>
          </p:nvSpPr>
          <p:spPr>
            <a:xfrm>
              <a:off x="15550533" y="2667422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2</a:t>
              </a:r>
            </a:p>
          </p:txBody>
        </p:sp>
        <p:pic>
          <p:nvPicPr>
            <p:cNvPr id="21" name="Picture 3"/>
            <p:cNvPicPr>
              <a:picLocks noChangeAspect="1" noChangeArrowheads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630" t="13535" r="3470" b="13927"/>
            <a:stretch/>
          </p:blipFill>
          <p:spPr bwMode="auto">
            <a:xfrm>
              <a:off x="15590998" y="3993281"/>
              <a:ext cx="1107757" cy="297656"/>
            </a:xfrm>
            <a:prstGeom prst="roundRect">
              <a:avLst>
                <a:gd name="adj" fmla="val 14496"/>
              </a:avLst>
            </a:prstGeom>
            <a:noFill/>
            <a:ln w="6350">
              <a:solidFill>
                <a:srgbClr val="E2AC00">
                  <a:lumMod val="50000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22" name="Picture 3"/>
            <p:cNvPicPr>
              <a:picLocks noChangeAspect="1" noChangeArrowheads="1"/>
            </p:cNvPicPr>
            <p:nvPr userDrawn="1"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5660456" y="4033762"/>
              <a:ext cx="792088" cy="226219"/>
            </a:xfrm>
            <a:prstGeom prst="roundRect">
              <a:avLst>
                <a:gd name="adj" fmla="val 14496"/>
              </a:avLst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23" name="Tekstvak 22"/>
            <p:cNvSpPr txBox="1"/>
            <p:nvPr userDrawn="1"/>
          </p:nvSpPr>
          <p:spPr>
            <a:xfrm>
              <a:off x="15673080" y="4020160"/>
              <a:ext cx="779464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5634">
                      <a:lumMod val="25000"/>
                    </a:srgbClr>
                  </a:solidFill>
                  <a:effectLst>
                    <a:outerShdw blurRad="25400" algn="ctr" rotWithShape="0">
                      <a:prstClr val="white"/>
                    </a:outerShdw>
                  </a:effectLst>
                  <a:uLnTx/>
                  <a:uFillTx/>
                </a:rPr>
                <a:t>Invoegen</a:t>
              </a:r>
              <a:endParaRPr kumimoji="0" lang="en-GB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5634">
                    <a:lumMod val="25000"/>
                  </a:srgbClr>
                </a:solidFill>
                <a:effectLst>
                  <a:outerShdw blurRad="25400" algn="ctr" rotWithShape="0">
                    <a:prstClr val="white"/>
                  </a:outerShdw>
                </a:effectLst>
                <a:uLnTx/>
                <a:uFillTx/>
              </a:endParaRPr>
            </a:p>
          </p:txBody>
        </p:sp>
        <p:sp>
          <p:nvSpPr>
            <p:cNvPr id="24" name="Rechthoek 23"/>
            <p:cNvSpPr/>
            <p:nvPr userDrawn="1"/>
          </p:nvSpPr>
          <p:spPr>
            <a:xfrm>
              <a:off x="15419739" y="-26002"/>
              <a:ext cx="3064812" cy="3873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algn="l"/>
              <a:r>
                <a:rPr lang="nl-NL" sz="1600" b="1" dirty="0" smtClean="0">
                  <a:solidFill>
                    <a:schemeClr val="tx2"/>
                  </a:solidFill>
                </a:rPr>
                <a:t>AFBEELDING INVOEGEN</a:t>
              </a:r>
            </a:p>
          </p:txBody>
        </p:sp>
        <p:grpSp>
          <p:nvGrpSpPr>
            <p:cNvPr id="25" name="Groep 24"/>
            <p:cNvGrpSpPr/>
            <p:nvPr userDrawn="1"/>
          </p:nvGrpSpPr>
          <p:grpSpPr>
            <a:xfrm>
              <a:off x="15563079" y="358984"/>
              <a:ext cx="2489424" cy="4145944"/>
              <a:chOff x="15563079" y="358984"/>
              <a:chExt cx="2315772" cy="4145944"/>
            </a:xfrm>
          </p:grpSpPr>
          <p:cxnSp>
            <p:nvCxnSpPr>
              <p:cNvPr id="27" name="Rechte verbindingslijn 26"/>
              <p:cNvCxnSpPr/>
              <p:nvPr userDrawn="1"/>
            </p:nvCxnSpPr>
            <p:spPr>
              <a:xfrm>
                <a:off x="15563418" y="35898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echte verbindingslijn 27"/>
              <p:cNvCxnSpPr/>
              <p:nvPr userDrawn="1"/>
            </p:nvCxnSpPr>
            <p:spPr>
              <a:xfrm>
                <a:off x="15563079" y="256490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echte verbindingslijn 28"/>
              <p:cNvCxnSpPr/>
              <p:nvPr userDrawn="1"/>
            </p:nvCxnSpPr>
            <p:spPr>
              <a:xfrm>
                <a:off x="15563418" y="4504928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6" name="Afbeelding 25"/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593549" y="1810798"/>
              <a:ext cx="610090" cy="610090"/>
            </a:xfrm>
            <a:prstGeom prst="rect">
              <a:avLst/>
            </a:prstGeom>
          </p:spPr>
        </p:pic>
      </p:grpSp>
      <p:sp>
        <p:nvSpPr>
          <p:cNvPr id="33" name="Tijdelijke aanduiding voor afbeelding 2"/>
          <p:cNvSpPr>
            <a:spLocks noGrp="1"/>
          </p:cNvSpPr>
          <p:nvPr>
            <p:ph type="pic" idx="13"/>
          </p:nvPr>
        </p:nvSpPr>
        <p:spPr>
          <a:xfrm>
            <a:off x="0" y="1420100"/>
            <a:ext cx="6097586" cy="4510800"/>
          </a:xfrm>
          <a:noFill/>
        </p:spPr>
        <p:txBody>
          <a:bodyPr anchor="ctr"/>
          <a:lstStyle>
            <a:lvl1pPr marL="0" indent="0" algn="ctr"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GB"/>
          </a:p>
        </p:txBody>
      </p:sp>
      <p:sp>
        <p:nvSpPr>
          <p:cNvPr id="34" name="Tijdelijke aanduiding voor afbeelding 2"/>
          <p:cNvSpPr>
            <a:spLocks noGrp="1"/>
          </p:cNvSpPr>
          <p:nvPr>
            <p:ph type="pic" idx="15"/>
          </p:nvPr>
        </p:nvSpPr>
        <p:spPr>
          <a:xfrm>
            <a:off x="6097587" y="1420100"/>
            <a:ext cx="6097588" cy="4510800"/>
          </a:xfrm>
          <a:solidFill>
            <a:schemeClr val="accent2">
              <a:lumMod val="60000"/>
              <a:lumOff val="40000"/>
            </a:schemeClr>
          </a:solidFill>
        </p:spPr>
        <p:txBody>
          <a:bodyPr anchor="ctr"/>
          <a:lstStyle>
            <a:lvl1pPr marL="0" indent="0" algn="ctr"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230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(XL) 3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1420284"/>
            <a:ext cx="12195175" cy="45259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/>
          </a:p>
        </p:txBody>
      </p:sp>
      <p:sp>
        <p:nvSpPr>
          <p:cNvPr id="41" name="Tijdelijke aanduiding voor afbeelding 2"/>
          <p:cNvSpPr>
            <a:spLocks noGrp="1"/>
          </p:cNvSpPr>
          <p:nvPr>
            <p:ph type="pic" idx="13"/>
          </p:nvPr>
        </p:nvSpPr>
        <p:spPr>
          <a:xfrm>
            <a:off x="0" y="1420100"/>
            <a:ext cx="4068000" cy="4510800"/>
          </a:xfrm>
          <a:noFill/>
        </p:spPr>
        <p:txBody>
          <a:bodyPr anchor="ctr"/>
          <a:lstStyle>
            <a:lvl1pPr marL="0" indent="0" algn="ctr"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GB"/>
          </a:p>
        </p:txBody>
      </p:sp>
      <p:sp>
        <p:nvSpPr>
          <p:cNvPr id="42" name="Tijdelijke aanduiding voor afbeelding 2"/>
          <p:cNvSpPr>
            <a:spLocks noGrp="1"/>
          </p:cNvSpPr>
          <p:nvPr>
            <p:ph type="pic" idx="15"/>
          </p:nvPr>
        </p:nvSpPr>
        <p:spPr>
          <a:xfrm>
            <a:off x="4063588" y="1420100"/>
            <a:ext cx="4068000" cy="4510800"/>
          </a:xfrm>
          <a:solidFill>
            <a:schemeClr val="accent2">
              <a:lumMod val="60000"/>
              <a:lumOff val="40000"/>
            </a:schemeClr>
          </a:solidFill>
        </p:spPr>
        <p:txBody>
          <a:bodyPr anchor="ctr"/>
          <a:lstStyle>
            <a:lvl1pPr marL="0" indent="0" algn="ctr"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GB"/>
          </a:p>
        </p:txBody>
      </p:sp>
      <p:sp>
        <p:nvSpPr>
          <p:cNvPr id="43" name="Tijdelijke aanduiding voor afbeelding 2"/>
          <p:cNvSpPr>
            <a:spLocks noGrp="1"/>
          </p:cNvSpPr>
          <p:nvPr>
            <p:ph type="pic" idx="20"/>
          </p:nvPr>
        </p:nvSpPr>
        <p:spPr>
          <a:xfrm>
            <a:off x="8127175" y="1420100"/>
            <a:ext cx="4068000" cy="4510800"/>
          </a:xfrm>
          <a:solidFill>
            <a:schemeClr val="accent2">
              <a:lumMod val="60000"/>
              <a:lumOff val="40000"/>
            </a:schemeClr>
          </a:solidFill>
        </p:spPr>
        <p:txBody>
          <a:bodyPr anchor="ctr"/>
          <a:lstStyle>
            <a:lvl1pPr marL="0" indent="0" algn="ctr"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GB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5A73C-EE44-444C-B81D-283F80360EA2}" type="datetime4">
              <a:rPr lang="nl-NL" smtClean="0"/>
              <a:t>22 juli 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|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5F9C-CFE5-4EC6-9BBB-664E2F56B033}" type="slidenum">
              <a:rPr lang="en-GB" smtClean="0"/>
              <a:t>‹N›</a:t>
            </a:fld>
            <a:endParaRPr lang="en-GB"/>
          </a:p>
        </p:txBody>
      </p:sp>
      <p:sp>
        <p:nvSpPr>
          <p:cNvPr id="10" name="Tekstvak 9"/>
          <p:cNvSpPr txBox="1"/>
          <p:nvPr userDrawn="1"/>
        </p:nvSpPr>
        <p:spPr>
          <a:xfrm>
            <a:off x="0" y="-521614"/>
            <a:ext cx="3504624" cy="469107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nl-NL" sz="1333" b="1" dirty="0" smtClean="0">
                <a:solidFill>
                  <a:schemeClr val="accent6"/>
                </a:solidFill>
              </a:rPr>
              <a:t>Afbeelding (XL) 3x</a:t>
            </a:r>
            <a:endParaRPr lang="nl-NL" sz="1333" b="1" dirty="0">
              <a:solidFill>
                <a:schemeClr val="accent6"/>
              </a:solidFill>
            </a:endParaRPr>
          </a:p>
        </p:txBody>
      </p:sp>
      <p:grpSp>
        <p:nvGrpSpPr>
          <p:cNvPr id="22" name="Groep 21"/>
          <p:cNvGrpSpPr/>
          <p:nvPr userDrawn="1"/>
        </p:nvGrpSpPr>
        <p:grpSpPr>
          <a:xfrm>
            <a:off x="12363871" y="-26002"/>
            <a:ext cx="3064812" cy="4530930"/>
            <a:chOff x="15419739" y="-26002"/>
            <a:chExt cx="3064812" cy="4530930"/>
          </a:xfrm>
        </p:grpSpPr>
        <p:sp>
          <p:nvSpPr>
            <p:cNvPr id="23" name="Tekstvak 33"/>
            <p:cNvSpPr txBox="1"/>
            <p:nvPr userDrawn="1"/>
          </p:nvSpPr>
          <p:spPr>
            <a:xfrm>
              <a:off x="15593549" y="1001584"/>
              <a:ext cx="2285302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het icoontje om een nieuwe afbeelding in te voegen.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24" name="Tekstvak 33"/>
            <p:cNvSpPr txBox="1"/>
            <p:nvPr userDrawn="1"/>
          </p:nvSpPr>
          <p:spPr>
            <a:xfrm>
              <a:off x="15593549" y="3140968"/>
              <a:ext cx="2142447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Zoek en selecteer de gewenste afbeelding. </a:t>
              </a:r>
              <a:b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</a:b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´Invoegen´</a:t>
              </a:r>
              <a:endParaRPr kumimoji="0" lang="nl-NL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25" name="Ovaal 24"/>
            <p:cNvSpPr/>
            <p:nvPr userDrawn="1"/>
          </p:nvSpPr>
          <p:spPr>
            <a:xfrm>
              <a:off x="15550533" y="505307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1</a:t>
              </a:r>
            </a:p>
          </p:txBody>
        </p:sp>
        <p:sp>
          <p:nvSpPr>
            <p:cNvPr id="26" name="Ovaal 25"/>
            <p:cNvSpPr/>
            <p:nvPr userDrawn="1"/>
          </p:nvSpPr>
          <p:spPr>
            <a:xfrm>
              <a:off x="15550533" y="2667422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2</a:t>
              </a:r>
            </a:p>
          </p:txBody>
        </p:sp>
        <p:pic>
          <p:nvPicPr>
            <p:cNvPr id="27" name="Picture 3"/>
            <p:cNvPicPr>
              <a:picLocks noChangeAspect="1" noChangeArrowheads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630" t="13535" r="3470" b="13927"/>
            <a:stretch/>
          </p:blipFill>
          <p:spPr bwMode="auto">
            <a:xfrm>
              <a:off x="15590998" y="3993281"/>
              <a:ext cx="1107757" cy="297656"/>
            </a:xfrm>
            <a:prstGeom prst="roundRect">
              <a:avLst>
                <a:gd name="adj" fmla="val 14496"/>
              </a:avLst>
            </a:prstGeom>
            <a:noFill/>
            <a:ln w="6350">
              <a:solidFill>
                <a:srgbClr val="E2AC00">
                  <a:lumMod val="50000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28" name="Picture 3"/>
            <p:cNvPicPr>
              <a:picLocks noChangeAspect="1" noChangeArrowheads="1"/>
            </p:cNvPicPr>
            <p:nvPr userDrawn="1"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5660456" y="4033762"/>
              <a:ext cx="792088" cy="226219"/>
            </a:xfrm>
            <a:prstGeom prst="roundRect">
              <a:avLst>
                <a:gd name="adj" fmla="val 14496"/>
              </a:avLst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29" name="Tekstvak 28"/>
            <p:cNvSpPr txBox="1"/>
            <p:nvPr userDrawn="1"/>
          </p:nvSpPr>
          <p:spPr>
            <a:xfrm>
              <a:off x="15673080" y="4020160"/>
              <a:ext cx="779464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5634">
                      <a:lumMod val="25000"/>
                    </a:srgbClr>
                  </a:solidFill>
                  <a:effectLst>
                    <a:outerShdw blurRad="25400" algn="ctr" rotWithShape="0">
                      <a:prstClr val="white"/>
                    </a:outerShdw>
                  </a:effectLst>
                  <a:uLnTx/>
                  <a:uFillTx/>
                </a:rPr>
                <a:t>Invoegen</a:t>
              </a:r>
              <a:endParaRPr kumimoji="0" lang="en-GB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5634">
                    <a:lumMod val="25000"/>
                  </a:srgbClr>
                </a:solidFill>
                <a:effectLst>
                  <a:outerShdw blurRad="25400" algn="ctr" rotWithShape="0">
                    <a:prstClr val="white"/>
                  </a:outerShdw>
                </a:effectLst>
                <a:uLnTx/>
                <a:uFillTx/>
              </a:endParaRPr>
            </a:p>
          </p:txBody>
        </p:sp>
        <p:sp>
          <p:nvSpPr>
            <p:cNvPr id="30" name="Rechthoek 29"/>
            <p:cNvSpPr/>
            <p:nvPr userDrawn="1"/>
          </p:nvSpPr>
          <p:spPr>
            <a:xfrm>
              <a:off x="15419739" y="-26002"/>
              <a:ext cx="3064812" cy="3873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algn="l"/>
              <a:r>
                <a:rPr lang="nl-NL" sz="1600" b="1" dirty="0" smtClean="0">
                  <a:solidFill>
                    <a:schemeClr val="tx2"/>
                  </a:solidFill>
                </a:rPr>
                <a:t>AFBEELDING INVOEGEN</a:t>
              </a:r>
            </a:p>
          </p:txBody>
        </p:sp>
        <p:grpSp>
          <p:nvGrpSpPr>
            <p:cNvPr id="31" name="Groep 30"/>
            <p:cNvGrpSpPr/>
            <p:nvPr userDrawn="1"/>
          </p:nvGrpSpPr>
          <p:grpSpPr>
            <a:xfrm>
              <a:off x="15563079" y="358984"/>
              <a:ext cx="2489424" cy="4145944"/>
              <a:chOff x="15563079" y="358984"/>
              <a:chExt cx="2315772" cy="4145944"/>
            </a:xfrm>
          </p:grpSpPr>
          <p:cxnSp>
            <p:nvCxnSpPr>
              <p:cNvPr id="33" name="Rechte verbindingslijn 32"/>
              <p:cNvCxnSpPr/>
              <p:nvPr userDrawn="1"/>
            </p:nvCxnSpPr>
            <p:spPr>
              <a:xfrm>
                <a:off x="15563418" y="35898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echte verbindingslijn 33"/>
              <p:cNvCxnSpPr/>
              <p:nvPr userDrawn="1"/>
            </p:nvCxnSpPr>
            <p:spPr>
              <a:xfrm>
                <a:off x="15563079" y="256490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Rechte verbindingslijn 34"/>
              <p:cNvCxnSpPr/>
              <p:nvPr userDrawn="1"/>
            </p:nvCxnSpPr>
            <p:spPr>
              <a:xfrm>
                <a:off x="15563418" y="4504928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2" name="Afbeelding 31"/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593549" y="1810798"/>
              <a:ext cx="610090" cy="6100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165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(XL) 4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1420284"/>
            <a:ext cx="12195175" cy="45259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433C6-0B6E-4A6A-9ACF-C1DC266A2723}" type="datetime4">
              <a:rPr lang="nl-NL" smtClean="0"/>
              <a:t>22 juli 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|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5F9C-CFE5-4EC6-9BBB-664E2F56B033}" type="slidenum">
              <a:rPr lang="en-GB" smtClean="0"/>
              <a:t>‹N›</a:t>
            </a:fld>
            <a:endParaRPr lang="en-GB"/>
          </a:p>
        </p:txBody>
      </p:sp>
      <p:sp>
        <p:nvSpPr>
          <p:cNvPr id="10" name="Tekstvak 9"/>
          <p:cNvSpPr txBox="1"/>
          <p:nvPr userDrawn="1"/>
        </p:nvSpPr>
        <p:spPr>
          <a:xfrm>
            <a:off x="0" y="-521614"/>
            <a:ext cx="3504624" cy="469107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nl-NL" sz="1333" b="1" dirty="0" smtClean="0">
                <a:solidFill>
                  <a:schemeClr val="accent6"/>
                </a:solidFill>
              </a:rPr>
              <a:t>Afbeelding (XL) 4x</a:t>
            </a:r>
            <a:endParaRPr lang="nl-NL" sz="1333" b="1" dirty="0">
              <a:solidFill>
                <a:schemeClr val="accent6"/>
              </a:solidFill>
            </a:endParaRPr>
          </a:p>
        </p:txBody>
      </p:sp>
      <p:grpSp>
        <p:nvGrpSpPr>
          <p:cNvPr id="28" name="Groep 27"/>
          <p:cNvGrpSpPr/>
          <p:nvPr userDrawn="1"/>
        </p:nvGrpSpPr>
        <p:grpSpPr>
          <a:xfrm>
            <a:off x="12363871" y="-26002"/>
            <a:ext cx="3064812" cy="4530930"/>
            <a:chOff x="15419739" y="-26002"/>
            <a:chExt cx="3064812" cy="4530930"/>
          </a:xfrm>
        </p:grpSpPr>
        <p:sp>
          <p:nvSpPr>
            <p:cNvPr id="29" name="Tekstvak 33"/>
            <p:cNvSpPr txBox="1"/>
            <p:nvPr userDrawn="1"/>
          </p:nvSpPr>
          <p:spPr>
            <a:xfrm>
              <a:off x="15593549" y="1001584"/>
              <a:ext cx="2285302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het icoontje om een nieuwe afbeelding in te voegen.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30" name="Tekstvak 33"/>
            <p:cNvSpPr txBox="1"/>
            <p:nvPr userDrawn="1"/>
          </p:nvSpPr>
          <p:spPr>
            <a:xfrm>
              <a:off x="15593549" y="3140968"/>
              <a:ext cx="2142447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Zoek en selecteer de gewenste afbeelding. </a:t>
              </a:r>
              <a:b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</a:b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´Invoegen´</a:t>
              </a:r>
              <a:endParaRPr kumimoji="0" lang="nl-NL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31" name="Ovaal 30"/>
            <p:cNvSpPr/>
            <p:nvPr userDrawn="1"/>
          </p:nvSpPr>
          <p:spPr>
            <a:xfrm>
              <a:off x="15550533" y="505307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1</a:t>
              </a:r>
            </a:p>
          </p:txBody>
        </p:sp>
        <p:sp>
          <p:nvSpPr>
            <p:cNvPr id="32" name="Ovaal 31"/>
            <p:cNvSpPr/>
            <p:nvPr userDrawn="1"/>
          </p:nvSpPr>
          <p:spPr>
            <a:xfrm>
              <a:off x="15550533" y="2667422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2</a:t>
              </a:r>
            </a:p>
          </p:txBody>
        </p:sp>
        <p:pic>
          <p:nvPicPr>
            <p:cNvPr id="33" name="Picture 3"/>
            <p:cNvPicPr>
              <a:picLocks noChangeAspect="1" noChangeArrowheads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630" t="13535" r="3470" b="13927"/>
            <a:stretch/>
          </p:blipFill>
          <p:spPr bwMode="auto">
            <a:xfrm>
              <a:off x="15590998" y="3993281"/>
              <a:ext cx="1107757" cy="297656"/>
            </a:xfrm>
            <a:prstGeom prst="roundRect">
              <a:avLst>
                <a:gd name="adj" fmla="val 14496"/>
              </a:avLst>
            </a:prstGeom>
            <a:noFill/>
            <a:ln w="6350">
              <a:solidFill>
                <a:srgbClr val="E2AC00">
                  <a:lumMod val="50000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34" name="Picture 3"/>
            <p:cNvPicPr>
              <a:picLocks noChangeAspect="1" noChangeArrowheads="1"/>
            </p:cNvPicPr>
            <p:nvPr userDrawn="1"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5660456" y="4033762"/>
              <a:ext cx="792088" cy="226219"/>
            </a:xfrm>
            <a:prstGeom prst="roundRect">
              <a:avLst>
                <a:gd name="adj" fmla="val 14496"/>
              </a:avLst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35" name="Tekstvak 34"/>
            <p:cNvSpPr txBox="1"/>
            <p:nvPr userDrawn="1"/>
          </p:nvSpPr>
          <p:spPr>
            <a:xfrm>
              <a:off x="15673080" y="4020160"/>
              <a:ext cx="779464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5634">
                      <a:lumMod val="25000"/>
                    </a:srgbClr>
                  </a:solidFill>
                  <a:effectLst>
                    <a:outerShdw blurRad="25400" algn="ctr" rotWithShape="0">
                      <a:prstClr val="white"/>
                    </a:outerShdw>
                  </a:effectLst>
                  <a:uLnTx/>
                  <a:uFillTx/>
                </a:rPr>
                <a:t>Invoegen</a:t>
              </a:r>
              <a:endParaRPr kumimoji="0" lang="en-GB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5634">
                    <a:lumMod val="25000"/>
                  </a:srgbClr>
                </a:solidFill>
                <a:effectLst>
                  <a:outerShdw blurRad="25400" algn="ctr" rotWithShape="0">
                    <a:prstClr val="white"/>
                  </a:outerShdw>
                </a:effectLst>
                <a:uLnTx/>
                <a:uFillTx/>
              </a:endParaRPr>
            </a:p>
          </p:txBody>
        </p:sp>
        <p:sp>
          <p:nvSpPr>
            <p:cNvPr id="36" name="Rechthoek 35"/>
            <p:cNvSpPr/>
            <p:nvPr userDrawn="1"/>
          </p:nvSpPr>
          <p:spPr>
            <a:xfrm>
              <a:off x="15419739" y="-26002"/>
              <a:ext cx="3064812" cy="3873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algn="l"/>
              <a:r>
                <a:rPr lang="nl-NL" sz="1600" b="1" dirty="0" smtClean="0">
                  <a:solidFill>
                    <a:schemeClr val="tx2"/>
                  </a:solidFill>
                </a:rPr>
                <a:t>AFBEELDING INVOEGEN</a:t>
              </a:r>
            </a:p>
          </p:txBody>
        </p:sp>
        <p:grpSp>
          <p:nvGrpSpPr>
            <p:cNvPr id="37" name="Groep 36"/>
            <p:cNvGrpSpPr/>
            <p:nvPr userDrawn="1"/>
          </p:nvGrpSpPr>
          <p:grpSpPr>
            <a:xfrm>
              <a:off x="15563079" y="358984"/>
              <a:ext cx="2489424" cy="4145944"/>
              <a:chOff x="15563079" y="358984"/>
              <a:chExt cx="2315772" cy="4145944"/>
            </a:xfrm>
          </p:grpSpPr>
          <p:cxnSp>
            <p:nvCxnSpPr>
              <p:cNvPr id="39" name="Rechte verbindingslijn 38"/>
              <p:cNvCxnSpPr/>
              <p:nvPr userDrawn="1"/>
            </p:nvCxnSpPr>
            <p:spPr>
              <a:xfrm>
                <a:off x="15563418" y="35898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Rechte verbindingslijn 39"/>
              <p:cNvCxnSpPr/>
              <p:nvPr userDrawn="1"/>
            </p:nvCxnSpPr>
            <p:spPr>
              <a:xfrm>
                <a:off x="15563079" y="256490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chte verbindingslijn 40"/>
              <p:cNvCxnSpPr/>
              <p:nvPr userDrawn="1"/>
            </p:nvCxnSpPr>
            <p:spPr>
              <a:xfrm>
                <a:off x="15563418" y="4504928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8" name="Afbeelding 37"/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593549" y="1810798"/>
              <a:ext cx="610090" cy="610090"/>
            </a:xfrm>
            <a:prstGeom prst="rect">
              <a:avLst/>
            </a:prstGeom>
          </p:spPr>
        </p:pic>
      </p:grpSp>
      <p:sp>
        <p:nvSpPr>
          <p:cNvPr id="42" name="Tijdelijke aanduiding voor afbeelding 2"/>
          <p:cNvSpPr>
            <a:spLocks noGrp="1"/>
          </p:cNvSpPr>
          <p:nvPr>
            <p:ph type="pic" idx="19"/>
          </p:nvPr>
        </p:nvSpPr>
        <p:spPr>
          <a:xfrm>
            <a:off x="0" y="1420100"/>
            <a:ext cx="6097586" cy="2286000"/>
          </a:xfrm>
          <a:noFill/>
        </p:spPr>
        <p:txBody>
          <a:bodyPr anchor="ctr"/>
          <a:lstStyle>
            <a:lvl1pPr marL="0" indent="0" algn="ctr"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GB"/>
          </a:p>
        </p:txBody>
      </p:sp>
      <p:sp>
        <p:nvSpPr>
          <p:cNvPr id="43" name="Tijdelijke aanduiding voor afbeelding 2"/>
          <p:cNvSpPr>
            <a:spLocks noGrp="1"/>
          </p:cNvSpPr>
          <p:nvPr>
            <p:ph type="pic" idx="20"/>
          </p:nvPr>
        </p:nvSpPr>
        <p:spPr>
          <a:xfrm>
            <a:off x="6097587" y="1420100"/>
            <a:ext cx="6097588" cy="2286000"/>
          </a:xfrm>
          <a:solidFill>
            <a:schemeClr val="accent2">
              <a:lumMod val="60000"/>
              <a:lumOff val="40000"/>
            </a:schemeClr>
          </a:solidFill>
        </p:spPr>
        <p:txBody>
          <a:bodyPr anchor="ctr"/>
          <a:lstStyle>
            <a:lvl1pPr marL="0" indent="0" algn="ctr"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GB"/>
          </a:p>
        </p:txBody>
      </p:sp>
      <p:sp>
        <p:nvSpPr>
          <p:cNvPr id="44" name="Tijdelijke aanduiding voor afbeelding 2"/>
          <p:cNvSpPr>
            <a:spLocks noGrp="1"/>
          </p:cNvSpPr>
          <p:nvPr>
            <p:ph type="pic" idx="21"/>
          </p:nvPr>
        </p:nvSpPr>
        <p:spPr>
          <a:xfrm>
            <a:off x="0" y="3709358"/>
            <a:ext cx="6097586" cy="2221542"/>
          </a:xfrm>
          <a:noFill/>
        </p:spPr>
        <p:txBody>
          <a:bodyPr anchor="ctr"/>
          <a:lstStyle>
            <a:lvl1pPr marL="0" indent="0" algn="ctr"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GB"/>
          </a:p>
        </p:txBody>
      </p:sp>
      <p:sp>
        <p:nvSpPr>
          <p:cNvPr id="45" name="Tijdelijke aanduiding voor afbeelding 2"/>
          <p:cNvSpPr>
            <a:spLocks noGrp="1"/>
          </p:cNvSpPr>
          <p:nvPr>
            <p:ph type="pic" idx="22"/>
          </p:nvPr>
        </p:nvSpPr>
        <p:spPr>
          <a:xfrm>
            <a:off x="6097587" y="3709358"/>
            <a:ext cx="6097588" cy="2221542"/>
          </a:xfrm>
          <a:solidFill>
            <a:schemeClr val="accent2">
              <a:lumMod val="60000"/>
              <a:lumOff val="40000"/>
            </a:schemeClr>
          </a:solidFill>
        </p:spPr>
        <p:txBody>
          <a:bodyPr anchor="ctr"/>
          <a:lstStyle>
            <a:lvl1pPr marL="0" indent="0" algn="ctr"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38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(XX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RIJS"/>
          <p:cNvSpPr/>
          <p:nvPr userDrawn="1"/>
        </p:nvSpPr>
        <p:spPr>
          <a:xfrm>
            <a:off x="0" y="0"/>
            <a:ext cx="12195175" cy="5941534"/>
          </a:xfrm>
          <a:prstGeom prst="round2SameRect">
            <a:avLst>
              <a:gd name="adj1" fmla="val 1089"/>
              <a:gd name="adj2" fmla="val 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 dirty="0">
              <a:latin typeface="Helvetica" pitchFamily="34" charset="0"/>
            </a:endParaRPr>
          </a:p>
        </p:txBody>
      </p:sp>
      <p:sp>
        <p:nvSpPr>
          <p:cNvPr id="34" name="Tijdelijke aanduiding voor afbeelding 2"/>
          <p:cNvSpPr>
            <a:spLocks noGrp="1"/>
          </p:cNvSpPr>
          <p:nvPr>
            <p:ph type="pic" idx="13"/>
          </p:nvPr>
        </p:nvSpPr>
        <p:spPr>
          <a:xfrm>
            <a:off x="0" y="0"/>
            <a:ext cx="12195175" cy="5941534"/>
          </a:xfrm>
          <a:prstGeom prst="round2SameRect">
            <a:avLst>
              <a:gd name="adj1" fmla="val 1166"/>
              <a:gd name="adj2" fmla="val 0"/>
            </a:avLst>
          </a:prstGeom>
          <a:noFill/>
        </p:spPr>
        <p:txBody>
          <a:bodyPr anchor="ctr"/>
          <a:lstStyle>
            <a:lvl1pPr marL="0" indent="0" algn="ctr"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GB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63515" y="-710349"/>
            <a:ext cx="8859071" cy="648000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nl-NL" smtClean="0"/>
              <a:t>Klik om de stijl te bewerken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4CE1-3D42-43C1-929C-D47533133E8A}" type="datetime4">
              <a:rPr lang="nl-NL" smtClean="0"/>
              <a:t>22 juli 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|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5F9C-CFE5-4EC6-9BBB-664E2F56B033}" type="slidenum">
              <a:rPr lang="en-GB" smtClean="0"/>
              <a:t>‹N›</a:t>
            </a:fld>
            <a:endParaRPr lang="en-GB"/>
          </a:p>
        </p:txBody>
      </p:sp>
      <p:sp>
        <p:nvSpPr>
          <p:cNvPr id="10" name="Tekstvak 9"/>
          <p:cNvSpPr txBox="1"/>
          <p:nvPr userDrawn="1"/>
        </p:nvSpPr>
        <p:spPr>
          <a:xfrm>
            <a:off x="0" y="-521614"/>
            <a:ext cx="3504624" cy="469107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nl-NL" sz="1333" b="1" dirty="0" smtClean="0">
                <a:solidFill>
                  <a:schemeClr val="accent6"/>
                </a:solidFill>
              </a:rPr>
              <a:t>Afbeelding (XXL)</a:t>
            </a:r>
            <a:endParaRPr lang="nl-NL" sz="1333" b="1" dirty="0">
              <a:solidFill>
                <a:schemeClr val="accent6"/>
              </a:solidFill>
            </a:endParaRPr>
          </a:p>
        </p:txBody>
      </p:sp>
      <p:grpSp>
        <p:nvGrpSpPr>
          <p:cNvPr id="19" name="Groep 18"/>
          <p:cNvGrpSpPr/>
          <p:nvPr userDrawn="1"/>
        </p:nvGrpSpPr>
        <p:grpSpPr>
          <a:xfrm>
            <a:off x="12363871" y="-26002"/>
            <a:ext cx="3064812" cy="4530930"/>
            <a:chOff x="15419739" y="-26002"/>
            <a:chExt cx="3064812" cy="4530930"/>
          </a:xfrm>
        </p:grpSpPr>
        <p:sp>
          <p:nvSpPr>
            <p:cNvPr id="20" name="Tekstvak 33"/>
            <p:cNvSpPr txBox="1"/>
            <p:nvPr userDrawn="1"/>
          </p:nvSpPr>
          <p:spPr>
            <a:xfrm>
              <a:off x="15593549" y="1001584"/>
              <a:ext cx="2285302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het icoontje om een nieuwe afbeelding in te voegen.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21" name="Tekstvak 33"/>
            <p:cNvSpPr txBox="1"/>
            <p:nvPr userDrawn="1"/>
          </p:nvSpPr>
          <p:spPr>
            <a:xfrm>
              <a:off x="15593549" y="3140968"/>
              <a:ext cx="2142447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Zoek en selecteer de gewenste afbeelding. </a:t>
              </a:r>
              <a:b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</a:b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´Invoegen´</a:t>
              </a:r>
              <a:endParaRPr kumimoji="0" lang="nl-NL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22" name="Ovaal 21"/>
            <p:cNvSpPr/>
            <p:nvPr userDrawn="1"/>
          </p:nvSpPr>
          <p:spPr>
            <a:xfrm>
              <a:off x="15550533" y="505307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1</a:t>
              </a:r>
            </a:p>
          </p:txBody>
        </p:sp>
        <p:sp>
          <p:nvSpPr>
            <p:cNvPr id="23" name="Ovaal 22"/>
            <p:cNvSpPr/>
            <p:nvPr userDrawn="1"/>
          </p:nvSpPr>
          <p:spPr>
            <a:xfrm>
              <a:off x="15550533" y="2667422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2</a:t>
              </a:r>
            </a:p>
          </p:txBody>
        </p:sp>
        <p:pic>
          <p:nvPicPr>
            <p:cNvPr id="24" name="Picture 3"/>
            <p:cNvPicPr>
              <a:picLocks noChangeAspect="1" noChangeArrowheads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630" t="13535" r="3470" b="13927"/>
            <a:stretch/>
          </p:blipFill>
          <p:spPr bwMode="auto">
            <a:xfrm>
              <a:off x="15590998" y="3993281"/>
              <a:ext cx="1107757" cy="297656"/>
            </a:xfrm>
            <a:prstGeom prst="roundRect">
              <a:avLst>
                <a:gd name="adj" fmla="val 14496"/>
              </a:avLst>
            </a:prstGeom>
            <a:noFill/>
            <a:ln w="6350">
              <a:solidFill>
                <a:srgbClr val="E2AC00">
                  <a:lumMod val="50000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25" name="Picture 3"/>
            <p:cNvPicPr>
              <a:picLocks noChangeAspect="1" noChangeArrowheads="1"/>
            </p:cNvPicPr>
            <p:nvPr userDrawn="1"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5660456" y="4033762"/>
              <a:ext cx="792088" cy="226219"/>
            </a:xfrm>
            <a:prstGeom prst="roundRect">
              <a:avLst>
                <a:gd name="adj" fmla="val 14496"/>
              </a:avLst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26" name="Tekstvak 25"/>
            <p:cNvSpPr txBox="1"/>
            <p:nvPr userDrawn="1"/>
          </p:nvSpPr>
          <p:spPr>
            <a:xfrm>
              <a:off x="15673080" y="4020160"/>
              <a:ext cx="779464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5634">
                      <a:lumMod val="25000"/>
                    </a:srgbClr>
                  </a:solidFill>
                  <a:effectLst>
                    <a:outerShdw blurRad="25400" algn="ctr" rotWithShape="0">
                      <a:prstClr val="white"/>
                    </a:outerShdw>
                  </a:effectLst>
                  <a:uLnTx/>
                  <a:uFillTx/>
                </a:rPr>
                <a:t>Invoegen</a:t>
              </a:r>
              <a:endParaRPr kumimoji="0" lang="en-GB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5634">
                    <a:lumMod val="25000"/>
                  </a:srgbClr>
                </a:solidFill>
                <a:effectLst>
                  <a:outerShdw blurRad="25400" algn="ctr" rotWithShape="0">
                    <a:prstClr val="white"/>
                  </a:outerShdw>
                </a:effectLst>
                <a:uLnTx/>
                <a:uFillTx/>
              </a:endParaRPr>
            </a:p>
          </p:txBody>
        </p:sp>
        <p:sp>
          <p:nvSpPr>
            <p:cNvPr id="27" name="Rechthoek 26"/>
            <p:cNvSpPr/>
            <p:nvPr userDrawn="1"/>
          </p:nvSpPr>
          <p:spPr>
            <a:xfrm>
              <a:off x="15419739" y="-26002"/>
              <a:ext cx="3064812" cy="3873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algn="l"/>
              <a:r>
                <a:rPr lang="nl-NL" sz="1600" b="1" dirty="0" smtClean="0">
                  <a:solidFill>
                    <a:schemeClr val="tx2"/>
                  </a:solidFill>
                </a:rPr>
                <a:t>AFBEELDING INVOEGEN</a:t>
              </a:r>
            </a:p>
          </p:txBody>
        </p:sp>
        <p:grpSp>
          <p:nvGrpSpPr>
            <p:cNvPr id="28" name="Groep 27"/>
            <p:cNvGrpSpPr/>
            <p:nvPr userDrawn="1"/>
          </p:nvGrpSpPr>
          <p:grpSpPr>
            <a:xfrm>
              <a:off x="15563079" y="358984"/>
              <a:ext cx="2489424" cy="4145944"/>
              <a:chOff x="15563079" y="358984"/>
              <a:chExt cx="2315772" cy="4145944"/>
            </a:xfrm>
          </p:grpSpPr>
          <p:cxnSp>
            <p:nvCxnSpPr>
              <p:cNvPr id="30" name="Rechte verbindingslijn 29"/>
              <p:cNvCxnSpPr/>
              <p:nvPr userDrawn="1"/>
            </p:nvCxnSpPr>
            <p:spPr>
              <a:xfrm>
                <a:off x="15563418" y="35898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echte verbindingslijn 30"/>
              <p:cNvCxnSpPr/>
              <p:nvPr userDrawn="1"/>
            </p:nvCxnSpPr>
            <p:spPr>
              <a:xfrm>
                <a:off x="15563079" y="256490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echte verbindingslijn 31"/>
              <p:cNvCxnSpPr/>
              <p:nvPr userDrawn="1"/>
            </p:nvCxnSpPr>
            <p:spPr>
              <a:xfrm>
                <a:off x="15563418" y="4504928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9" name="Afbeelding 28"/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593549" y="1810798"/>
              <a:ext cx="610090" cy="6100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6911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(XXL)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RIJS"/>
          <p:cNvSpPr/>
          <p:nvPr userDrawn="1"/>
        </p:nvSpPr>
        <p:spPr>
          <a:xfrm>
            <a:off x="0" y="0"/>
            <a:ext cx="12195175" cy="5941534"/>
          </a:xfrm>
          <a:prstGeom prst="round2SameRect">
            <a:avLst>
              <a:gd name="adj1" fmla="val 1089"/>
              <a:gd name="adj2" fmla="val 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 dirty="0">
              <a:latin typeface="Helvetica" pitchFamily="34" charset="0"/>
            </a:endParaRPr>
          </a:p>
        </p:txBody>
      </p:sp>
      <p:sp>
        <p:nvSpPr>
          <p:cNvPr id="18" name="Tijdelijke aanduiding voor afbeelding 2"/>
          <p:cNvSpPr>
            <a:spLocks noGrp="1"/>
          </p:cNvSpPr>
          <p:nvPr>
            <p:ph type="pic" idx="13"/>
          </p:nvPr>
        </p:nvSpPr>
        <p:spPr>
          <a:xfrm>
            <a:off x="0" y="8734"/>
            <a:ext cx="6237027" cy="5932800"/>
          </a:xfrm>
          <a:prstGeom prst="round2SameRect">
            <a:avLst>
              <a:gd name="adj1" fmla="val 1166"/>
              <a:gd name="adj2" fmla="val 0"/>
            </a:avLst>
          </a:prstGeom>
          <a:noFill/>
        </p:spPr>
        <p:txBody>
          <a:bodyPr anchor="ctr"/>
          <a:lstStyle>
            <a:lvl1pPr marL="0" indent="0" algn="ctr"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63515" y="-710349"/>
            <a:ext cx="8859071" cy="648000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nl-NL" smtClean="0"/>
              <a:t>Klik om de stijl te bewerken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D90B-024D-4564-A205-1F02A2437124}" type="datetime4">
              <a:rPr lang="nl-NL" smtClean="0"/>
              <a:t>22 juli 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|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5F9C-CFE5-4EC6-9BBB-664E2F56B033}" type="slidenum">
              <a:rPr lang="en-GB" smtClean="0"/>
              <a:t>‹N›</a:t>
            </a:fld>
            <a:endParaRPr lang="en-GB"/>
          </a:p>
        </p:txBody>
      </p:sp>
      <p:sp>
        <p:nvSpPr>
          <p:cNvPr id="10" name="Tekstvak 9"/>
          <p:cNvSpPr txBox="1"/>
          <p:nvPr userDrawn="1"/>
        </p:nvSpPr>
        <p:spPr>
          <a:xfrm>
            <a:off x="0" y="-521614"/>
            <a:ext cx="3504624" cy="469107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nl-NL" sz="1333" b="1" dirty="0" smtClean="0">
                <a:solidFill>
                  <a:schemeClr val="accent6"/>
                </a:solidFill>
              </a:rPr>
              <a:t>Afbeelding (XXL) 2x</a:t>
            </a:r>
            <a:endParaRPr lang="nl-NL" sz="1333" b="1" dirty="0">
              <a:solidFill>
                <a:schemeClr val="accent6"/>
              </a:solidFill>
            </a:endParaRPr>
          </a:p>
        </p:txBody>
      </p:sp>
      <p:sp>
        <p:nvSpPr>
          <p:cNvPr id="9" name="Tijdelijke aanduiding voor afbeelding 2"/>
          <p:cNvSpPr>
            <a:spLocks noGrp="1"/>
          </p:cNvSpPr>
          <p:nvPr>
            <p:ph type="pic" idx="14"/>
          </p:nvPr>
        </p:nvSpPr>
        <p:spPr>
          <a:xfrm>
            <a:off x="6114197" y="8734"/>
            <a:ext cx="6080978" cy="5932800"/>
          </a:xfrm>
          <a:prstGeom prst="round1Rect">
            <a:avLst>
              <a:gd name="adj" fmla="val 794"/>
            </a:avLst>
          </a:prstGeom>
          <a:solidFill>
            <a:schemeClr val="accent2">
              <a:lumMod val="60000"/>
              <a:lumOff val="40000"/>
            </a:schemeClr>
          </a:solidFill>
        </p:spPr>
        <p:txBody>
          <a:bodyPr anchor="ctr"/>
          <a:lstStyle>
            <a:lvl1pPr marL="0" indent="0" algn="ctr"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GB" dirty="0"/>
          </a:p>
        </p:txBody>
      </p:sp>
      <p:grpSp>
        <p:nvGrpSpPr>
          <p:cNvPr id="11" name="Groep 10"/>
          <p:cNvGrpSpPr/>
          <p:nvPr userDrawn="1"/>
        </p:nvGrpSpPr>
        <p:grpSpPr>
          <a:xfrm>
            <a:off x="12363871" y="-26002"/>
            <a:ext cx="3064812" cy="4530930"/>
            <a:chOff x="15419739" y="-26002"/>
            <a:chExt cx="3064812" cy="4530930"/>
          </a:xfrm>
        </p:grpSpPr>
        <p:sp>
          <p:nvSpPr>
            <p:cNvPr id="12" name="Tekstvak 33"/>
            <p:cNvSpPr txBox="1"/>
            <p:nvPr userDrawn="1"/>
          </p:nvSpPr>
          <p:spPr>
            <a:xfrm>
              <a:off x="15593549" y="1001584"/>
              <a:ext cx="2285302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het icoontje om een nieuwe afbeelding in te voegen.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13" name="Tekstvak 33"/>
            <p:cNvSpPr txBox="1"/>
            <p:nvPr userDrawn="1"/>
          </p:nvSpPr>
          <p:spPr>
            <a:xfrm>
              <a:off x="15593549" y="3140968"/>
              <a:ext cx="2142447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Zoek en selecteer de gewenste afbeelding. </a:t>
              </a:r>
              <a:b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</a:b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´Invoegen´</a:t>
              </a:r>
              <a:endParaRPr kumimoji="0" lang="nl-NL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14" name="Ovaal 13"/>
            <p:cNvSpPr/>
            <p:nvPr userDrawn="1"/>
          </p:nvSpPr>
          <p:spPr>
            <a:xfrm>
              <a:off x="15550533" y="505307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1</a:t>
              </a:r>
            </a:p>
          </p:txBody>
        </p:sp>
        <p:sp>
          <p:nvSpPr>
            <p:cNvPr id="15" name="Ovaal 14"/>
            <p:cNvSpPr/>
            <p:nvPr userDrawn="1"/>
          </p:nvSpPr>
          <p:spPr>
            <a:xfrm>
              <a:off x="15550533" y="2667422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2</a:t>
              </a:r>
            </a:p>
          </p:txBody>
        </p:sp>
        <p:pic>
          <p:nvPicPr>
            <p:cNvPr id="16" name="Picture 3"/>
            <p:cNvPicPr>
              <a:picLocks noChangeAspect="1" noChangeArrowheads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630" t="13535" r="3470" b="13927"/>
            <a:stretch/>
          </p:blipFill>
          <p:spPr bwMode="auto">
            <a:xfrm>
              <a:off x="15590998" y="3993281"/>
              <a:ext cx="1107757" cy="297656"/>
            </a:xfrm>
            <a:prstGeom prst="roundRect">
              <a:avLst>
                <a:gd name="adj" fmla="val 14496"/>
              </a:avLst>
            </a:prstGeom>
            <a:noFill/>
            <a:ln w="6350">
              <a:solidFill>
                <a:srgbClr val="E2AC00">
                  <a:lumMod val="50000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19" name="Picture 3"/>
            <p:cNvPicPr>
              <a:picLocks noChangeAspect="1" noChangeArrowheads="1"/>
            </p:cNvPicPr>
            <p:nvPr userDrawn="1"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5660456" y="4033762"/>
              <a:ext cx="792088" cy="226219"/>
            </a:xfrm>
            <a:prstGeom prst="roundRect">
              <a:avLst>
                <a:gd name="adj" fmla="val 14496"/>
              </a:avLst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20" name="Tekstvak 19"/>
            <p:cNvSpPr txBox="1"/>
            <p:nvPr userDrawn="1"/>
          </p:nvSpPr>
          <p:spPr>
            <a:xfrm>
              <a:off x="15673080" y="4020160"/>
              <a:ext cx="779464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5634">
                      <a:lumMod val="25000"/>
                    </a:srgbClr>
                  </a:solidFill>
                  <a:effectLst>
                    <a:outerShdw blurRad="25400" algn="ctr" rotWithShape="0">
                      <a:prstClr val="white"/>
                    </a:outerShdw>
                  </a:effectLst>
                  <a:uLnTx/>
                  <a:uFillTx/>
                </a:rPr>
                <a:t>Invoegen</a:t>
              </a:r>
              <a:endParaRPr kumimoji="0" lang="en-GB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5634">
                    <a:lumMod val="25000"/>
                  </a:srgbClr>
                </a:solidFill>
                <a:effectLst>
                  <a:outerShdw blurRad="25400" algn="ctr" rotWithShape="0">
                    <a:prstClr val="white"/>
                  </a:outerShdw>
                </a:effectLst>
                <a:uLnTx/>
                <a:uFillTx/>
              </a:endParaRPr>
            </a:p>
          </p:txBody>
        </p:sp>
        <p:sp>
          <p:nvSpPr>
            <p:cNvPr id="21" name="Rechthoek 20"/>
            <p:cNvSpPr/>
            <p:nvPr userDrawn="1"/>
          </p:nvSpPr>
          <p:spPr>
            <a:xfrm>
              <a:off x="15419739" y="-26002"/>
              <a:ext cx="3064812" cy="3873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algn="l"/>
              <a:r>
                <a:rPr lang="nl-NL" sz="1600" b="1" dirty="0" smtClean="0">
                  <a:solidFill>
                    <a:schemeClr val="tx2"/>
                  </a:solidFill>
                </a:rPr>
                <a:t>AFBEELDING INVOEGEN</a:t>
              </a:r>
            </a:p>
          </p:txBody>
        </p:sp>
        <p:grpSp>
          <p:nvGrpSpPr>
            <p:cNvPr id="22" name="Groep 21"/>
            <p:cNvGrpSpPr/>
            <p:nvPr userDrawn="1"/>
          </p:nvGrpSpPr>
          <p:grpSpPr>
            <a:xfrm>
              <a:off x="15563079" y="358984"/>
              <a:ext cx="2489424" cy="4145944"/>
              <a:chOff x="15563079" y="358984"/>
              <a:chExt cx="2315772" cy="4145944"/>
            </a:xfrm>
          </p:grpSpPr>
          <p:cxnSp>
            <p:nvCxnSpPr>
              <p:cNvPr id="24" name="Rechte verbindingslijn 23"/>
              <p:cNvCxnSpPr/>
              <p:nvPr userDrawn="1"/>
            </p:nvCxnSpPr>
            <p:spPr>
              <a:xfrm>
                <a:off x="15563418" y="35898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Rechte verbindingslijn 24"/>
              <p:cNvCxnSpPr/>
              <p:nvPr userDrawn="1"/>
            </p:nvCxnSpPr>
            <p:spPr>
              <a:xfrm>
                <a:off x="15563079" y="256490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Rechte verbindingslijn 25"/>
              <p:cNvCxnSpPr/>
              <p:nvPr userDrawn="1"/>
            </p:nvCxnSpPr>
            <p:spPr>
              <a:xfrm>
                <a:off x="15563418" y="4504928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3" name="Afbeelding 22"/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593549" y="1810798"/>
              <a:ext cx="610090" cy="6100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5124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(XXL) 3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RIJS"/>
          <p:cNvSpPr/>
          <p:nvPr userDrawn="1"/>
        </p:nvSpPr>
        <p:spPr>
          <a:xfrm>
            <a:off x="0" y="0"/>
            <a:ext cx="12195175" cy="5941534"/>
          </a:xfrm>
          <a:prstGeom prst="round2SameRect">
            <a:avLst>
              <a:gd name="adj1" fmla="val 1089"/>
              <a:gd name="adj2" fmla="val 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 dirty="0">
              <a:latin typeface="Helvetica" pitchFamily="34" charset="0"/>
            </a:endParaRPr>
          </a:p>
        </p:txBody>
      </p:sp>
      <p:sp>
        <p:nvSpPr>
          <p:cNvPr id="18" name="Tijdelijke aanduiding voor afbeelding 2"/>
          <p:cNvSpPr>
            <a:spLocks noGrp="1"/>
          </p:cNvSpPr>
          <p:nvPr>
            <p:ph type="pic" idx="13"/>
          </p:nvPr>
        </p:nvSpPr>
        <p:spPr>
          <a:xfrm>
            <a:off x="1" y="0"/>
            <a:ext cx="4176000" cy="5941534"/>
          </a:xfrm>
          <a:prstGeom prst="round2SameRect">
            <a:avLst>
              <a:gd name="adj1" fmla="val 1166"/>
              <a:gd name="adj2" fmla="val 0"/>
            </a:avLst>
          </a:prstGeom>
          <a:noFill/>
        </p:spPr>
        <p:txBody>
          <a:bodyPr anchor="ctr"/>
          <a:lstStyle>
            <a:lvl1pPr marL="0" indent="0" algn="ctr"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63515" y="-710349"/>
            <a:ext cx="8859071" cy="648000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nl-NL" smtClean="0"/>
              <a:t>Klik om de stijl te bewerken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1602-AD06-4413-994A-65B2AEBA1FBD}" type="datetime4">
              <a:rPr lang="nl-NL" smtClean="0"/>
              <a:t>22 juli 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|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5F9C-CFE5-4EC6-9BBB-664E2F56B033}" type="slidenum">
              <a:rPr lang="en-GB" smtClean="0"/>
              <a:t>‹N›</a:t>
            </a:fld>
            <a:endParaRPr lang="en-GB"/>
          </a:p>
        </p:txBody>
      </p:sp>
      <p:sp>
        <p:nvSpPr>
          <p:cNvPr id="10" name="Tekstvak 9"/>
          <p:cNvSpPr txBox="1"/>
          <p:nvPr userDrawn="1"/>
        </p:nvSpPr>
        <p:spPr>
          <a:xfrm>
            <a:off x="0" y="-521614"/>
            <a:ext cx="3504624" cy="469107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nl-NL" sz="1333" b="1" dirty="0" smtClean="0">
                <a:solidFill>
                  <a:schemeClr val="accent6"/>
                </a:solidFill>
              </a:rPr>
              <a:t>Afbeelding (XXL) 3x</a:t>
            </a:r>
            <a:endParaRPr lang="nl-NL" sz="1333" b="1" dirty="0">
              <a:solidFill>
                <a:schemeClr val="accent6"/>
              </a:solidFill>
            </a:endParaRPr>
          </a:p>
        </p:txBody>
      </p:sp>
      <p:sp>
        <p:nvSpPr>
          <p:cNvPr id="9" name="Tijdelijke aanduiding voor afbeelding 2"/>
          <p:cNvSpPr>
            <a:spLocks noGrp="1"/>
          </p:cNvSpPr>
          <p:nvPr>
            <p:ph type="pic" idx="14"/>
          </p:nvPr>
        </p:nvSpPr>
        <p:spPr>
          <a:xfrm>
            <a:off x="8019175" y="0"/>
            <a:ext cx="4176000" cy="5941534"/>
          </a:xfrm>
          <a:prstGeom prst="round1Rect">
            <a:avLst>
              <a:gd name="adj" fmla="val 794"/>
            </a:avLst>
          </a:prstGeom>
          <a:solidFill>
            <a:schemeClr val="accent2">
              <a:lumMod val="60000"/>
              <a:lumOff val="40000"/>
            </a:schemeClr>
          </a:solidFill>
        </p:spPr>
        <p:txBody>
          <a:bodyPr anchor="ctr"/>
          <a:lstStyle>
            <a:lvl1pPr marL="0" indent="0" algn="ctr"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GB" dirty="0"/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5"/>
          </p:nvPr>
        </p:nvSpPr>
        <p:spPr>
          <a:xfrm>
            <a:off x="4065058" y="0"/>
            <a:ext cx="4065058" cy="594153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anchor="ctr"/>
          <a:lstStyle>
            <a:lvl1pPr marL="0" indent="0" algn="ctr"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GB" dirty="0"/>
          </a:p>
        </p:txBody>
      </p:sp>
      <p:grpSp>
        <p:nvGrpSpPr>
          <p:cNvPr id="16" name="Groep 15"/>
          <p:cNvGrpSpPr/>
          <p:nvPr userDrawn="1"/>
        </p:nvGrpSpPr>
        <p:grpSpPr>
          <a:xfrm>
            <a:off x="12363871" y="-26002"/>
            <a:ext cx="3064812" cy="4530930"/>
            <a:chOff x="15419739" y="-26002"/>
            <a:chExt cx="3064812" cy="4530930"/>
          </a:xfrm>
        </p:grpSpPr>
        <p:sp>
          <p:nvSpPr>
            <p:cNvPr id="19" name="Tekstvak 33"/>
            <p:cNvSpPr txBox="1"/>
            <p:nvPr userDrawn="1"/>
          </p:nvSpPr>
          <p:spPr>
            <a:xfrm>
              <a:off x="15593549" y="1001584"/>
              <a:ext cx="2285302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het icoontje om een nieuwe afbeelding in te voegen.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20" name="Tekstvak 33"/>
            <p:cNvSpPr txBox="1"/>
            <p:nvPr userDrawn="1"/>
          </p:nvSpPr>
          <p:spPr>
            <a:xfrm>
              <a:off x="15593549" y="3140968"/>
              <a:ext cx="2142447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Zoek en selecteer de gewenste afbeelding. </a:t>
              </a:r>
              <a:b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</a:b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´Invoegen´</a:t>
              </a:r>
              <a:endParaRPr kumimoji="0" lang="nl-NL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21" name="Ovaal 20"/>
            <p:cNvSpPr/>
            <p:nvPr userDrawn="1"/>
          </p:nvSpPr>
          <p:spPr>
            <a:xfrm>
              <a:off x="15550533" y="505307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1</a:t>
              </a:r>
            </a:p>
          </p:txBody>
        </p:sp>
        <p:sp>
          <p:nvSpPr>
            <p:cNvPr id="22" name="Ovaal 21"/>
            <p:cNvSpPr/>
            <p:nvPr userDrawn="1"/>
          </p:nvSpPr>
          <p:spPr>
            <a:xfrm>
              <a:off x="15550533" y="2667422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2</a:t>
              </a:r>
            </a:p>
          </p:txBody>
        </p:sp>
        <p:pic>
          <p:nvPicPr>
            <p:cNvPr id="23" name="Picture 3"/>
            <p:cNvPicPr>
              <a:picLocks noChangeAspect="1" noChangeArrowheads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630" t="13535" r="3470" b="13927"/>
            <a:stretch/>
          </p:blipFill>
          <p:spPr bwMode="auto">
            <a:xfrm>
              <a:off x="15590998" y="3993281"/>
              <a:ext cx="1107757" cy="297656"/>
            </a:xfrm>
            <a:prstGeom prst="roundRect">
              <a:avLst>
                <a:gd name="adj" fmla="val 14496"/>
              </a:avLst>
            </a:prstGeom>
            <a:noFill/>
            <a:ln w="6350">
              <a:solidFill>
                <a:srgbClr val="E2AC00">
                  <a:lumMod val="50000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24" name="Picture 3"/>
            <p:cNvPicPr>
              <a:picLocks noChangeAspect="1" noChangeArrowheads="1"/>
            </p:cNvPicPr>
            <p:nvPr userDrawn="1"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5660456" y="4033762"/>
              <a:ext cx="792088" cy="226219"/>
            </a:xfrm>
            <a:prstGeom prst="roundRect">
              <a:avLst>
                <a:gd name="adj" fmla="val 14496"/>
              </a:avLst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25" name="Tekstvak 24"/>
            <p:cNvSpPr txBox="1"/>
            <p:nvPr userDrawn="1"/>
          </p:nvSpPr>
          <p:spPr>
            <a:xfrm>
              <a:off x="15673080" y="4020160"/>
              <a:ext cx="779464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5634">
                      <a:lumMod val="25000"/>
                    </a:srgbClr>
                  </a:solidFill>
                  <a:effectLst>
                    <a:outerShdw blurRad="25400" algn="ctr" rotWithShape="0">
                      <a:prstClr val="white"/>
                    </a:outerShdw>
                  </a:effectLst>
                  <a:uLnTx/>
                  <a:uFillTx/>
                </a:rPr>
                <a:t>Invoegen</a:t>
              </a:r>
              <a:endParaRPr kumimoji="0" lang="en-GB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5634">
                    <a:lumMod val="25000"/>
                  </a:srgbClr>
                </a:solidFill>
                <a:effectLst>
                  <a:outerShdw blurRad="25400" algn="ctr" rotWithShape="0">
                    <a:prstClr val="white"/>
                  </a:outerShdw>
                </a:effectLst>
                <a:uLnTx/>
                <a:uFillTx/>
              </a:endParaRPr>
            </a:p>
          </p:txBody>
        </p:sp>
        <p:sp>
          <p:nvSpPr>
            <p:cNvPr id="26" name="Rechthoek 25"/>
            <p:cNvSpPr/>
            <p:nvPr userDrawn="1"/>
          </p:nvSpPr>
          <p:spPr>
            <a:xfrm>
              <a:off x="15419739" y="-26002"/>
              <a:ext cx="3064812" cy="3873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algn="l"/>
              <a:r>
                <a:rPr lang="nl-NL" sz="1600" b="1" dirty="0" smtClean="0">
                  <a:solidFill>
                    <a:schemeClr val="tx2"/>
                  </a:solidFill>
                </a:rPr>
                <a:t>AFBEELDING INVOEGEN</a:t>
              </a:r>
            </a:p>
          </p:txBody>
        </p:sp>
        <p:grpSp>
          <p:nvGrpSpPr>
            <p:cNvPr id="27" name="Groep 26"/>
            <p:cNvGrpSpPr/>
            <p:nvPr userDrawn="1"/>
          </p:nvGrpSpPr>
          <p:grpSpPr>
            <a:xfrm>
              <a:off x="15563079" y="358984"/>
              <a:ext cx="2489424" cy="4145944"/>
              <a:chOff x="15563079" y="358984"/>
              <a:chExt cx="2315772" cy="4145944"/>
            </a:xfrm>
          </p:grpSpPr>
          <p:cxnSp>
            <p:nvCxnSpPr>
              <p:cNvPr id="29" name="Rechte verbindingslijn 28"/>
              <p:cNvCxnSpPr/>
              <p:nvPr userDrawn="1"/>
            </p:nvCxnSpPr>
            <p:spPr>
              <a:xfrm>
                <a:off x="15563418" y="35898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echte verbindingslijn 29"/>
              <p:cNvCxnSpPr/>
              <p:nvPr userDrawn="1"/>
            </p:nvCxnSpPr>
            <p:spPr>
              <a:xfrm>
                <a:off x="15563079" y="256490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echte verbindingslijn 30"/>
              <p:cNvCxnSpPr/>
              <p:nvPr userDrawn="1"/>
            </p:nvCxnSpPr>
            <p:spPr>
              <a:xfrm>
                <a:off x="15563418" y="4504928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8" name="Afbeelding 27"/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593549" y="1810798"/>
              <a:ext cx="610090" cy="6100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9829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72587" y="1420100"/>
            <a:ext cx="11250000" cy="4510800"/>
          </a:xfrm>
        </p:spPr>
        <p:txBody>
          <a:bodyPr vert="horz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3D07-FC8B-4061-9265-1755AEFD940F}" type="datetime4">
              <a:rPr lang="nl-NL" smtClean="0"/>
              <a:t>22 juli 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|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5F9C-CFE5-4EC6-9BBB-664E2F56B033}" type="slidenum">
              <a:rPr lang="en-GB" smtClean="0"/>
              <a:t>‹N›</a:t>
            </a:fld>
            <a:endParaRPr lang="en-GB"/>
          </a:p>
        </p:txBody>
      </p:sp>
      <p:sp>
        <p:nvSpPr>
          <p:cNvPr id="8" name="Tekstvak 7"/>
          <p:cNvSpPr txBox="1"/>
          <p:nvPr userDrawn="1"/>
        </p:nvSpPr>
        <p:spPr>
          <a:xfrm>
            <a:off x="0" y="-521614"/>
            <a:ext cx="3504624" cy="469107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nl-NL" sz="1333" b="1" dirty="0" smtClean="0">
                <a:solidFill>
                  <a:schemeClr val="accent6"/>
                </a:solidFill>
              </a:rPr>
              <a:t>Alleen tekst</a:t>
            </a:r>
            <a:endParaRPr lang="nl-NL" sz="1333" b="1" dirty="0">
              <a:solidFill>
                <a:schemeClr val="accent6"/>
              </a:solidFill>
            </a:endParaRPr>
          </a:p>
        </p:txBody>
      </p:sp>
      <p:grpSp>
        <p:nvGrpSpPr>
          <p:cNvPr id="78" name="Groep 77"/>
          <p:cNvGrpSpPr/>
          <p:nvPr userDrawn="1"/>
        </p:nvGrpSpPr>
        <p:grpSpPr>
          <a:xfrm>
            <a:off x="-2973833" y="0"/>
            <a:ext cx="2808312" cy="5805264"/>
            <a:chOff x="-2973833" y="0"/>
            <a:chExt cx="2808312" cy="5805264"/>
          </a:xfrm>
        </p:grpSpPr>
        <p:sp>
          <p:nvSpPr>
            <p:cNvPr id="79" name="Rechthoek 78"/>
            <p:cNvSpPr/>
            <p:nvPr userDrawn="1"/>
          </p:nvSpPr>
          <p:spPr>
            <a:xfrm>
              <a:off x="-2973833" y="0"/>
              <a:ext cx="2538243" cy="3873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algn="l"/>
              <a:r>
                <a:rPr lang="nl-NL" sz="1600" b="1" dirty="0" smtClean="0">
                  <a:solidFill>
                    <a:schemeClr val="tx2"/>
                  </a:solidFill>
                </a:rPr>
                <a:t>TEKST LEVELS</a:t>
              </a:r>
              <a:endParaRPr lang="nl-NL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80" name="Textfield placeholder"/>
            <p:cNvSpPr txBox="1">
              <a:spLocks/>
            </p:cNvSpPr>
            <p:nvPr userDrawn="1"/>
          </p:nvSpPr>
          <p:spPr>
            <a:xfrm>
              <a:off x="-2379688" y="1837957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400" b="0" dirty="0" smtClean="0">
                  <a:solidFill>
                    <a:schemeClr val="tx2"/>
                  </a:solidFill>
                </a:rPr>
                <a:t>Lees-tekst</a:t>
              </a:r>
            </a:p>
          </p:txBody>
        </p:sp>
        <p:sp>
          <p:nvSpPr>
            <p:cNvPr id="81" name="Ovaal 80"/>
            <p:cNvSpPr/>
            <p:nvPr userDrawn="1"/>
          </p:nvSpPr>
          <p:spPr>
            <a:xfrm>
              <a:off x="-2807145" y="1787246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1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82" name="Ovaal 81"/>
            <p:cNvSpPr/>
            <p:nvPr userDrawn="1"/>
          </p:nvSpPr>
          <p:spPr>
            <a:xfrm>
              <a:off x="-2807145" y="2233692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2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83" name="Ovaal 82"/>
            <p:cNvSpPr/>
            <p:nvPr userDrawn="1"/>
          </p:nvSpPr>
          <p:spPr>
            <a:xfrm>
              <a:off x="-2807145" y="2680138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3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84" name="Ovaal 83"/>
            <p:cNvSpPr/>
            <p:nvPr userDrawn="1"/>
          </p:nvSpPr>
          <p:spPr>
            <a:xfrm>
              <a:off x="-2807145" y="3126584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4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85" name="Textfield placeholder"/>
            <p:cNvSpPr txBox="1">
              <a:spLocks/>
            </p:cNvSpPr>
            <p:nvPr userDrawn="1"/>
          </p:nvSpPr>
          <p:spPr>
            <a:xfrm>
              <a:off x="-2379688" y="2301655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30175" lvl="1" indent="-130175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</a:pPr>
              <a:r>
                <a:rPr lang="en-GB" sz="1400" b="0" dirty="0" smtClean="0">
                  <a:solidFill>
                    <a:schemeClr val="tx2"/>
                  </a:solidFill>
                </a:rPr>
                <a:t>Bullet</a:t>
              </a:r>
            </a:p>
          </p:txBody>
        </p:sp>
        <p:sp>
          <p:nvSpPr>
            <p:cNvPr id="86" name="Textfield placeholder"/>
            <p:cNvSpPr txBox="1">
              <a:spLocks/>
            </p:cNvSpPr>
            <p:nvPr userDrawn="1"/>
          </p:nvSpPr>
          <p:spPr>
            <a:xfrm>
              <a:off x="-2379688" y="2748101"/>
              <a:ext cx="2214167" cy="186578"/>
            </a:xfrm>
            <a:prstGeom prst="rect">
              <a:avLst/>
            </a:prstGeom>
          </p:spPr>
          <p:txBody>
            <a:bodyPr vert="horz" lIns="0" tIns="0" rIns="252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66700" lvl="3" indent="-128588" algn="l" defTabSz="914400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Pct val="85000"/>
                <a:buFont typeface="Arial" panose="020B0604020202020204" pitchFamily="34" charset="0"/>
                <a:buChar char="−"/>
                <a:tabLst>
                  <a:tab pos="1074738" algn="l"/>
                </a:tabLst>
              </a:pPr>
              <a:r>
                <a:rPr lang="en-GB" sz="1400" b="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Sub-bullet</a:t>
              </a:r>
            </a:p>
          </p:txBody>
        </p:sp>
        <p:sp>
          <p:nvSpPr>
            <p:cNvPr id="87" name="Textfield placeholder"/>
            <p:cNvSpPr txBox="1">
              <a:spLocks/>
            </p:cNvSpPr>
            <p:nvPr userDrawn="1"/>
          </p:nvSpPr>
          <p:spPr>
            <a:xfrm>
              <a:off x="-2379688" y="3194547"/>
              <a:ext cx="2214167" cy="186578"/>
            </a:xfrm>
            <a:prstGeom prst="rect">
              <a:avLst/>
            </a:prstGeom>
          </p:spPr>
          <p:txBody>
            <a:bodyPr vert="horz" lIns="0" tIns="0" rIns="36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3" indent="0" algn="l" defTabSz="914400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Pct val="85000"/>
                <a:buFont typeface="Arial" panose="020B0604020202020204" pitchFamily="34" charset="0"/>
                <a:buNone/>
                <a:tabLst>
                  <a:tab pos="1074738" algn="l"/>
                </a:tabLst>
              </a:pPr>
              <a:r>
                <a:rPr lang="en-GB" sz="1600" b="1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Sub-kop</a:t>
              </a:r>
            </a:p>
          </p:txBody>
        </p:sp>
        <p:cxnSp>
          <p:nvCxnSpPr>
            <p:cNvPr id="88" name="Rechte verbindingslijn 87"/>
            <p:cNvCxnSpPr/>
            <p:nvPr userDrawn="1"/>
          </p:nvCxnSpPr>
          <p:spPr>
            <a:xfrm>
              <a:off x="-2812233" y="387386"/>
              <a:ext cx="257470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Rechte verbindingslijn 88"/>
            <p:cNvCxnSpPr/>
            <p:nvPr userDrawn="1"/>
          </p:nvCxnSpPr>
          <p:spPr>
            <a:xfrm>
              <a:off x="-2812233" y="1628800"/>
              <a:ext cx="257470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Rechte verbindingslijn 89"/>
            <p:cNvCxnSpPr/>
            <p:nvPr userDrawn="1"/>
          </p:nvCxnSpPr>
          <p:spPr>
            <a:xfrm>
              <a:off x="-2812233" y="5805264"/>
              <a:ext cx="257470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1" name="Picture 3"/>
            <p:cNvPicPr>
              <a:picLocks noChangeAspect="1" noChangeArrowheads="1"/>
            </p:cNvPicPr>
            <p:nvPr userDrawn="1"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-2807145" y="929399"/>
              <a:ext cx="591502" cy="559153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" name="Picture 4"/>
            <p:cNvPicPr>
              <a:picLocks noChangeAspect="1" noChangeArrowheads="1"/>
            </p:cNvPicPr>
            <p:nvPr userDrawn="1"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-2812233" y="523280"/>
              <a:ext cx="596590" cy="409575"/>
            </a:xfrm>
            <a:prstGeom prst="roundRect">
              <a:avLst>
                <a:gd name="adj" fmla="val 8126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3" name="Groep 92"/>
            <p:cNvGrpSpPr/>
            <p:nvPr userDrawn="1"/>
          </p:nvGrpSpPr>
          <p:grpSpPr>
            <a:xfrm>
              <a:off x="-2098870" y="523279"/>
              <a:ext cx="435437" cy="427699"/>
              <a:chOff x="-1085063" y="758027"/>
              <a:chExt cx="633800" cy="622540"/>
            </a:xfrm>
          </p:grpSpPr>
          <p:sp>
            <p:nvSpPr>
              <p:cNvPr id="134" name="Afgeronde rechthoek 133"/>
              <p:cNvSpPr/>
              <p:nvPr userDrawn="1"/>
            </p:nvSpPr>
            <p:spPr>
              <a:xfrm>
                <a:off x="-1085063" y="758027"/>
                <a:ext cx="633800" cy="622540"/>
              </a:xfrm>
              <a:prstGeom prst="roundRect">
                <a:avLst>
                  <a:gd name="adj" fmla="val 10944"/>
                </a:avLst>
              </a:prstGeom>
              <a:solidFill>
                <a:schemeClr val="bg1"/>
              </a:solidFill>
              <a:ln w="127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nl-NL" dirty="0"/>
              </a:p>
            </p:txBody>
          </p:sp>
          <p:grpSp>
            <p:nvGrpSpPr>
              <p:cNvPr id="135" name="Groep 134"/>
              <p:cNvGrpSpPr/>
              <p:nvPr userDrawn="1"/>
            </p:nvGrpSpPr>
            <p:grpSpPr>
              <a:xfrm>
                <a:off x="-977746" y="864082"/>
                <a:ext cx="419166" cy="410430"/>
                <a:chOff x="6366933" y="309013"/>
                <a:chExt cx="1901295" cy="1861668"/>
              </a:xfrm>
              <a:solidFill>
                <a:schemeClr val="tx1"/>
              </a:solidFill>
            </p:grpSpPr>
            <p:sp>
              <p:nvSpPr>
                <p:cNvPr id="136" name="Rechthoek 135"/>
                <p:cNvSpPr/>
                <p:nvPr userDrawn="1"/>
              </p:nvSpPr>
              <p:spPr>
                <a:xfrm>
                  <a:off x="6608189" y="535149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37" name="Rechthoek 136"/>
                <p:cNvSpPr/>
                <p:nvPr userDrawn="1"/>
              </p:nvSpPr>
              <p:spPr>
                <a:xfrm>
                  <a:off x="6608189" y="1512611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38" name="Rechthoek 137"/>
                <p:cNvSpPr/>
                <p:nvPr userDrawn="1"/>
              </p:nvSpPr>
              <p:spPr>
                <a:xfrm>
                  <a:off x="6608189" y="1780625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39" name="Rechthoek 138"/>
                <p:cNvSpPr/>
                <p:nvPr userDrawn="1"/>
              </p:nvSpPr>
              <p:spPr>
                <a:xfrm>
                  <a:off x="7252238" y="535149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40" name="Rechthoek 139"/>
                <p:cNvSpPr/>
                <p:nvPr userDrawn="1"/>
              </p:nvSpPr>
              <p:spPr>
                <a:xfrm>
                  <a:off x="7252238" y="1512611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41" name="Rechthoek 140"/>
                <p:cNvSpPr/>
                <p:nvPr userDrawn="1"/>
              </p:nvSpPr>
              <p:spPr>
                <a:xfrm>
                  <a:off x="7252238" y="1780625"/>
                  <a:ext cx="1777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42" name="Rechthoek 141"/>
                <p:cNvSpPr/>
                <p:nvPr userDrawn="1"/>
              </p:nvSpPr>
              <p:spPr>
                <a:xfrm>
                  <a:off x="7252238" y="854236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43" name="Rechthoek 142"/>
                <p:cNvSpPr/>
                <p:nvPr userDrawn="1"/>
              </p:nvSpPr>
              <p:spPr>
                <a:xfrm>
                  <a:off x="7252238" y="1191263"/>
                  <a:ext cx="606415" cy="1990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44" name="Rechthoek 143"/>
                <p:cNvSpPr/>
                <p:nvPr userDrawn="1"/>
              </p:nvSpPr>
              <p:spPr>
                <a:xfrm>
                  <a:off x="7252238" y="309013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45" name="Rechthoek 144"/>
                <p:cNvSpPr/>
                <p:nvPr userDrawn="1"/>
              </p:nvSpPr>
              <p:spPr>
                <a:xfrm>
                  <a:off x="7252238" y="2021132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46" name="Vrije vorm 145"/>
                <p:cNvSpPr/>
                <p:nvPr userDrawn="1"/>
              </p:nvSpPr>
              <p:spPr>
                <a:xfrm flipH="1">
                  <a:off x="6366933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grpSp>
          <p:nvGrpSpPr>
            <p:cNvPr id="94" name="Groep 93"/>
            <p:cNvGrpSpPr/>
            <p:nvPr userDrawn="1"/>
          </p:nvGrpSpPr>
          <p:grpSpPr>
            <a:xfrm>
              <a:off x="-2095303" y="1071657"/>
              <a:ext cx="435437" cy="427699"/>
              <a:chOff x="-1845083" y="758027"/>
              <a:chExt cx="633800" cy="622540"/>
            </a:xfrm>
          </p:grpSpPr>
          <p:sp>
            <p:nvSpPr>
              <p:cNvPr id="121" name="Afgeronde rechthoek 120"/>
              <p:cNvSpPr/>
              <p:nvPr userDrawn="1"/>
            </p:nvSpPr>
            <p:spPr>
              <a:xfrm>
                <a:off x="-1845083" y="758027"/>
                <a:ext cx="633800" cy="622540"/>
              </a:xfrm>
              <a:prstGeom prst="roundRect">
                <a:avLst>
                  <a:gd name="adj" fmla="val 10944"/>
                </a:avLst>
              </a:prstGeom>
              <a:solidFill>
                <a:schemeClr val="bg1"/>
              </a:solidFill>
              <a:ln w="127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grpSp>
            <p:nvGrpSpPr>
              <p:cNvPr id="122" name="Groep 121"/>
              <p:cNvGrpSpPr/>
              <p:nvPr userDrawn="1"/>
            </p:nvGrpSpPr>
            <p:grpSpPr>
              <a:xfrm>
                <a:off x="-1737766" y="864082"/>
                <a:ext cx="419166" cy="410430"/>
                <a:chOff x="3708400" y="309013"/>
                <a:chExt cx="1901295" cy="1861668"/>
              </a:xfrm>
              <a:solidFill>
                <a:schemeClr val="tx1"/>
              </a:solidFill>
            </p:grpSpPr>
            <p:sp>
              <p:nvSpPr>
                <p:cNvPr id="123" name="Rechthoek 122"/>
                <p:cNvSpPr/>
                <p:nvPr userDrawn="1"/>
              </p:nvSpPr>
              <p:spPr>
                <a:xfrm>
                  <a:off x="3949656" y="535149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24" name="Rechthoek 123"/>
                <p:cNvSpPr/>
                <p:nvPr userDrawn="1"/>
              </p:nvSpPr>
              <p:spPr>
                <a:xfrm>
                  <a:off x="3949656" y="1512611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25" name="Rechthoek 124"/>
                <p:cNvSpPr/>
                <p:nvPr userDrawn="1"/>
              </p:nvSpPr>
              <p:spPr>
                <a:xfrm>
                  <a:off x="3949656" y="1780625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26" name="Rechthoek 125"/>
                <p:cNvSpPr/>
                <p:nvPr userDrawn="1"/>
              </p:nvSpPr>
              <p:spPr>
                <a:xfrm>
                  <a:off x="4593705" y="535149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27" name="Rechthoek 126"/>
                <p:cNvSpPr/>
                <p:nvPr userDrawn="1"/>
              </p:nvSpPr>
              <p:spPr>
                <a:xfrm>
                  <a:off x="4593705" y="1512611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28" name="Rechthoek 127"/>
                <p:cNvSpPr/>
                <p:nvPr userDrawn="1"/>
              </p:nvSpPr>
              <p:spPr>
                <a:xfrm>
                  <a:off x="4593705" y="1780625"/>
                  <a:ext cx="1777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29" name="Rechthoek 128"/>
                <p:cNvSpPr/>
                <p:nvPr userDrawn="1"/>
              </p:nvSpPr>
              <p:spPr>
                <a:xfrm>
                  <a:off x="4593705" y="854236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30" name="Rechthoek 129"/>
                <p:cNvSpPr/>
                <p:nvPr userDrawn="1"/>
              </p:nvSpPr>
              <p:spPr>
                <a:xfrm>
                  <a:off x="4593705" y="1191263"/>
                  <a:ext cx="606415" cy="1990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31" name="Rechthoek 130"/>
                <p:cNvSpPr/>
                <p:nvPr userDrawn="1"/>
              </p:nvSpPr>
              <p:spPr>
                <a:xfrm>
                  <a:off x="4593705" y="309013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32" name="Rechthoek 131"/>
                <p:cNvSpPr/>
                <p:nvPr userDrawn="1"/>
              </p:nvSpPr>
              <p:spPr>
                <a:xfrm>
                  <a:off x="4593705" y="2021132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33" name="Vrije vorm 132"/>
                <p:cNvSpPr/>
                <p:nvPr userDrawn="1"/>
              </p:nvSpPr>
              <p:spPr>
                <a:xfrm>
                  <a:off x="3708400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cxnSp>
          <p:nvCxnSpPr>
            <p:cNvPr id="95" name="Rechte verbindingslijn 94"/>
            <p:cNvCxnSpPr>
              <a:stCxn id="97" idx="2"/>
              <a:endCxn id="121" idx="1"/>
            </p:cNvCxnSpPr>
            <p:nvPr userDrawn="1"/>
          </p:nvCxnSpPr>
          <p:spPr>
            <a:xfrm>
              <a:off x="-2643456" y="1148170"/>
              <a:ext cx="548153" cy="137337"/>
            </a:xfrm>
            <a:prstGeom prst="line">
              <a:avLst/>
            </a:prstGeom>
            <a:ln w="12700">
              <a:solidFill>
                <a:schemeClr val="tx2"/>
              </a:solidFill>
              <a:headEnd type="none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Rechte verbindingslijn 95"/>
            <p:cNvCxnSpPr>
              <a:stCxn id="98" idx="3"/>
              <a:endCxn id="134" idx="1"/>
            </p:cNvCxnSpPr>
            <p:nvPr userDrawn="1"/>
          </p:nvCxnSpPr>
          <p:spPr>
            <a:xfrm flipV="1">
              <a:off x="-2461420" y="737129"/>
              <a:ext cx="362550" cy="260758"/>
            </a:xfrm>
            <a:prstGeom prst="line">
              <a:avLst/>
            </a:prstGeom>
            <a:ln w="12700">
              <a:solidFill>
                <a:schemeClr val="tx2"/>
              </a:solidFill>
              <a:headEnd type="none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Ovaal 96"/>
            <p:cNvSpPr/>
            <p:nvPr userDrawn="1"/>
          </p:nvSpPr>
          <p:spPr>
            <a:xfrm>
              <a:off x="-2643456" y="1117570"/>
              <a:ext cx="61200" cy="61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al 97"/>
            <p:cNvSpPr/>
            <p:nvPr userDrawn="1"/>
          </p:nvSpPr>
          <p:spPr>
            <a:xfrm>
              <a:off x="-2470266" y="946326"/>
              <a:ext cx="60407" cy="6040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field placeholder"/>
            <p:cNvSpPr txBox="1">
              <a:spLocks/>
            </p:cNvSpPr>
            <p:nvPr userDrawn="1"/>
          </p:nvSpPr>
          <p:spPr>
            <a:xfrm>
              <a:off x="-1561294" y="523280"/>
              <a:ext cx="981061" cy="427699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l-NL" sz="1200" b="0" noProof="0" dirty="0" smtClean="0">
                  <a:solidFill>
                    <a:schemeClr val="tx1"/>
                  </a:solidFill>
                </a:rPr>
                <a:t>Niveau</a:t>
              </a:r>
              <a:r>
                <a:rPr lang="en-GB" sz="1200" b="0" dirty="0" smtClean="0">
                  <a:solidFill>
                    <a:schemeClr val="tx1"/>
                  </a:solidFill>
                </a:rPr>
                <a:t> vooruit</a:t>
              </a:r>
            </a:p>
          </p:txBody>
        </p:sp>
        <p:sp>
          <p:nvSpPr>
            <p:cNvPr id="100" name="Textfield placeholder"/>
            <p:cNvSpPr txBox="1">
              <a:spLocks/>
            </p:cNvSpPr>
            <p:nvPr userDrawn="1"/>
          </p:nvSpPr>
          <p:spPr>
            <a:xfrm>
              <a:off x="-1561294" y="1071658"/>
              <a:ext cx="981061" cy="427699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l-NL" sz="1200" b="0" noProof="0" dirty="0" smtClean="0">
                  <a:solidFill>
                    <a:schemeClr val="tx1"/>
                  </a:solidFill>
                </a:rPr>
                <a:t>Niveau</a:t>
              </a:r>
              <a:r>
                <a:rPr lang="en-GB" sz="1200" b="0" dirty="0" smtClean="0">
                  <a:solidFill>
                    <a:schemeClr val="tx1"/>
                  </a:solidFill>
                </a:rPr>
                <a:t> terug</a:t>
              </a:r>
            </a:p>
          </p:txBody>
        </p:sp>
        <p:sp>
          <p:nvSpPr>
            <p:cNvPr id="101" name="Ovaal 100"/>
            <p:cNvSpPr/>
            <p:nvPr userDrawn="1"/>
          </p:nvSpPr>
          <p:spPr>
            <a:xfrm>
              <a:off x="-2807145" y="3573030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5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102" name="Ovaal 101"/>
            <p:cNvSpPr/>
            <p:nvPr userDrawn="1"/>
          </p:nvSpPr>
          <p:spPr>
            <a:xfrm>
              <a:off x="-2807145" y="4019476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6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103" name="Ovaal 102"/>
            <p:cNvSpPr/>
            <p:nvPr userDrawn="1"/>
          </p:nvSpPr>
          <p:spPr>
            <a:xfrm>
              <a:off x="-2807145" y="4465922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7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104" name="Ovaal 103"/>
            <p:cNvSpPr/>
            <p:nvPr userDrawn="1"/>
          </p:nvSpPr>
          <p:spPr>
            <a:xfrm>
              <a:off x="-2807145" y="4912368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8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105" name="Ovaal 104"/>
            <p:cNvSpPr/>
            <p:nvPr userDrawn="1"/>
          </p:nvSpPr>
          <p:spPr>
            <a:xfrm>
              <a:off x="-2807145" y="5358814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9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106" name="Textfield placeholder"/>
            <p:cNvSpPr txBox="1">
              <a:spLocks/>
            </p:cNvSpPr>
            <p:nvPr userDrawn="1"/>
          </p:nvSpPr>
          <p:spPr>
            <a:xfrm>
              <a:off x="-2379688" y="3676020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2400" b="0" i="0" dirty="0" smtClean="0">
                  <a:solidFill>
                    <a:schemeClr val="tx2"/>
                  </a:solidFill>
                  <a:latin typeface="+mj-lt"/>
                </a:rPr>
                <a:t>Kop</a:t>
              </a:r>
            </a:p>
          </p:txBody>
        </p:sp>
        <p:sp>
          <p:nvSpPr>
            <p:cNvPr id="107" name="Textfield placeholder"/>
            <p:cNvSpPr txBox="1">
              <a:spLocks/>
            </p:cNvSpPr>
            <p:nvPr userDrawn="1"/>
          </p:nvSpPr>
          <p:spPr>
            <a:xfrm>
              <a:off x="-2379688" y="4096588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66700" lvl="2" indent="-266700" algn="l" defTabSz="914400" rtl="0" eaLnBrk="1" latinLnBrk="0" hangingPunct="1">
                <a:lnSpc>
                  <a:spcPts val="18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Font typeface="+mj-lt"/>
                <a:buAutoNum type="arabicPeriod"/>
                <a:tabLst>
                  <a:tab pos="1074738" algn="l"/>
                  <a:tab pos="4394200" algn="l"/>
                </a:tabLst>
              </a:pPr>
              <a:r>
                <a:rPr lang="nl-NL" sz="1400" kern="1200" noProof="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Numeriek</a:t>
              </a:r>
              <a:endParaRPr lang="en-GB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8" name="Textfield placeholder"/>
            <p:cNvSpPr txBox="1">
              <a:spLocks/>
            </p:cNvSpPr>
            <p:nvPr userDrawn="1"/>
          </p:nvSpPr>
          <p:spPr>
            <a:xfrm>
              <a:off x="-2379688" y="4534408"/>
              <a:ext cx="2214167" cy="186578"/>
            </a:xfrm>
            <a:prstGeom prst="rect">
              <a:avLst/>
            </a:prstGeom>
          </p:spPr>
          <p:txBody>
            <a:bodyPr vert="horz" lIns="0" tIns="0" rIns="252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04813" lvl="2" indent="-138113" algn="l" defTabSz="914400" rtl="0" eaLnBrk="1" latinLnBrk="0" hangingPunct="1">
                <a:lnSpc>
                  <a:spcPts val="18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tabLst>
                  <a:tab pos="1074738" algn="l"/>
                  <a:tab pos="4394200" algn="l"/>
                </a:tabLst>
              </a:pPr>
              <a:r>
                <a:rPr lang="en-GB" sz="140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Num. Bullet</a:t>
              </a:r>
            </a:p>
          </p:txBody>
        </p:sp>
        <p:sp>
          <p:nvSpPr>
            <p:cNvPr id="109" name="Textfield placeholder"/>
            <p:cNvSpPr txBox="1">
              <a:spLocks/>
            </p:cNvSpPr>
            <p:nvPr userDrawn="1"/>
          </p:nvSpPr>
          <p:spPr>
            <a:xfrm>
              <a:off x="-2379688" y="5426777"/>
              <a:ext cx="2214167" cy="186578"/>
            </a:xfrm>
            <a:prstGeom prst="rect">
              <a:avLst/>
            </a:prstGeom>
          </p:spPr>
          <p:txBody>
            <a:bodyPr vert="horz" lIns="0" tIns="0" rIns="36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3" indent="0" algn="l" defTabSz="1074738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nl-NL" sz="1400" b="0" i="1" kern="1200" noProof="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Cursief</a:t>
              </a:r>
            </a:p>
          </p:txBody>
        </p:sp>
        <p:sp>
          <p:nvSpPr>
            <p:cNvPr id="110" name="Textfield placeholder"/>
            <p:cNvSpPr txBox="1">
              <a:spLocks/>
            </p:cNvSpPr>
            <p:nvPr userDrawn="1"/>
          </p:nvSpPr>
          <p:spPr>
            <a:xfrm>
              <a:off x="-2379688" y="4980331"/>
              <a:ext cx="2214167" cy="186578"/>
            </a:xfrm>
            <a:prstGeom prst="rect">
              <a:avLst/>
            </a:prstGeom>
          </p:spPr>
          <p:txBody>
            <a:bodyPr vert="horz" lIns="0" tIns="0" rIns="252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2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534988" lvl="3" indent="-138113" algn="l" defTabSz="914400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Pct val="85000"/>
                <a:buFont typeface="Arial" panose="020B0604020202020204" pitchFamily="34" charset="0"/>
                <a:buChar char="−"/>
                <a:tabLst>
                  <a:tab pos="1074738" algn="l"/>
                </a:tabLst>
              </a:pPr>
              <a:r>
                <a:rPr lang="en-GB" sz="1200" b="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Sub-bullet</a:t>
              </a:r>
            </a:p>
          </p:txBody>
        </p:sp>
        <p:grpSp>
          <p:nvGrpSpPr>
            <p:cNvPr id="111" name="Groep 110"/>
            <p:cNvGrpSpPr/>
            <p:nvPr userDrawn="1"/>
          </p:nvGrpSpPr>
          <p:grpSpPr>
            <a:xfrm>
              <a:off x="-950342" y="1837957"/>
              <a:ext cx="687412" cy="3758146"/>
              <a:chOff x="-740196" y="1837957"/>
              <a:chExt cx="1374825" cy="3758146"/>
            </a:xfrm>
          </p:grpSpPr>
          <p:sp>
            <p:nvSpPr>
              <p:cNvPr id="112" name="Textfield placeholder"/>
              <p:cNvSpPr txBox="1">
                <a:spLocks/>
              </p:cNvSpPr>
              <p:nvPr userDrawn="1"/>
            </p:nvSpPr>
            <p:spPr>
              <a:xfrm>
                <a:off x="-740196" y="1837957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2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20 pt</a:t>
                </a:r>
              </a:p>
            </p:txBody>
          </p:sp>
          <p:sp>
            <p:nvSpPr>
              <p:cNvPr id="113" name="Textfield placeholder"/>
              <p:cNvSpPr txBox="1">
                <a:spLocks/>
              </p:cNvSpPr>
              <p:nvPr userDrawn="1"/>
            </p:nvSpPr>
            <p:spPr>
              <a:xfrm>
                <a:off x="-740196" y="2284403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2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20 pt</a:t>
                </a:r>
              </a:p>
            </p:txBody>
          </p:sp>
          <p:sp>
            <p:nvSpPr>
              <p:cNvPr id="114" name="Textfield placeholder"/>
              <p:cNvSpPr txBox="1">
                <a:spLocks/>
              </p:cNvSpPr>
              <p:nvPr userDrawn="1"/>
            </p:nvSpPr>
            <p:spPr>
              <a:xfrm>
                <a:off x="-740196" y="2730849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2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  <p:sp>
            <p:nvSpPr>
              <p:cNvPr id="115" name="Textfield placeholder"/>
              <p:cNvSpPr txBox="1">
                <a:spLocks/>
              </p:cNvSpPr>
              <p:nvPr userDrawn="1"/>
            </p:nvSpPr>
            <p:spPr>
              <a:xfrm>
                <a:off x="-740196" y="3177295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2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24 pt</a:t>
                </a:r>
              </a:p>
            </p:txBody>
          </p:sp>
          <p:sp>
            <p:nvSpPr>
              <p:cNvPr id="116" name="Textfield placeholder"/>
              <p:cNvSpPr txBox="1">
                <a:spLocks/>
              </p:cNvSpPr>
              <p:nvPr userDrawn="1"/>
            </p:nvSpPr>
            <p:spPr>
              <a:xfrm>
                <a:off x="-740196" y="3632890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2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32 pt</a:t>
                </a:r>
              </a:p>
            </p:txBody>
          </p:sp>
          <p:sp>
            <p:nvSpPr>
              <p:cNvPr id="117" name="Textfield placeholder"/>
              <p:cNvSpPr txBox="1">
                <a:spLocks/>
              </p:cNvSpPr>
              <p:nvPr userDrawn="1"/>
            </p:nvSpPr>
            <p:spPr>
              <a:xfrm>
                <a:off x="-740196" y="4079336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2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  <p:sp>
            <p:nvSpPr>
              <p:cNvPr id="118" name="Textfield placeholder"/>
              <p:cNvSpPr txBox="1">
                <a:spLocks/>
              </p:cNvSpPr>
              <p:nvPr userDrawn="1"/>
            </p:nvSpPr>
            <p:spPr>
              <a:xfrm>
                <a:off x="-740196" y="4525782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2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  <p:sp>
            <p:nvSpPr>
              <p:cNvPr id="119" name="Textfield placeholder"/>
              <p:cNvSpPr txBox="1">
                <a:spLocks/>
              </p:cNvSpPr>
              <p:nvPr userDrawn="1"/>
            </p:nvSpPr>
            <p:spPr>
              <a:xfrm>
                <a:off x="-740196" y="5409525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2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16 pt</a:t>
                </a:r>
              </a:p>
            </p:txBody>
          </p:sp>
          <p:sp>
            <p:nvSpPr>
              <p:cNvPr id="120" name="Textfield placeholder"/>
              <p:cNvSpPr txBox="1">
                <a:spLocks/>
              </p:cNvSpPr>
              <p:nvPr userDrawn="1"/>
            </p:nvSpPr>
            <p:spPr>
              <a:xfrm>
                <a:off x="-740196" y="4963079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2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5009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(XXL) 4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RIJS"/>
          <p:cNvSpPr/>
          <p:nvPr userDrawn="1"/>
        </p:nvSpPr>
        <p:spPr>
          <a:xfrm>
            <a:off x="0" y="0"/>
            <a:ext cx="12195175" cy="5941534"/>
          </a:xfrm>
          <a:prstGeom prst="round2SameRect">
            <a:avLst>
              <a:gd name="adj1" fmla="val 1089"/>
              <a:gd name="adj2" fmla="val 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 dirty="0">
              <a:latin typeface="Helvetica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63515" y="-710349"/>
            <a:ext cx="8859071" cy="648000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nl-NL" smtClean="0"/>
              <a:t>Klik om de stijl te bewerken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B99A-0ABF-4D9F-AD02-92BC92CE1B99}" type="datetime4">
              <a:rPr lang="nl-NL" smtClean="0"/>
              <a:t>22 juli 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|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5F9C-CFE5-4EC6-9BBB-664E2F56B033}" type="slidenum">
              <a:rPr lang="en-GB" smtClean="0"/>
              <a:t>‹N›</a:t>
            </a:fld>
            <a:endParaRPr lang="en-GB"/>
          </a:p>
        </p:txBody>
      </p:sp>
      <p:sp>
        <p:nvSpPr>
          <p:cNvPr id="10" name="Tekstvak 9"/>
          <p:cNvSpPr txBox="1"/>
          <p:nvPr userDrawn="1"/>
        </p:nvSpPr>
        <p:spPr>
          <a:xfrm>
            <a:off x="0" y="-521614"/>
            <a:ext cx="3504624" cy="469107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nl-NL" sz="1333" b="1" dirty="0" smtClean="0">
                <a:solidFill>
                  <a:schemeClr val="accent6"/>
                </a:solidFill>
              </a:rPr>
              <a:t>Afbeelding (XXL) 4x</a:t>
            </a:r>
            <a:endParaRPr lang="nl-NL" sz="1333" b="1" dirty="0">
              <a:solidFill>
                <a:schemeClr val="accent6"/>
              </a:solidFill>
            </a:endParaRPr>
          </a:p>
        </p:txBody>
      </p:sp>
      <p:grpSp>
        <p:nvGrpSpPr>
          <p:cNvPr id="22" name="Groep 21"/>
          <p:cNvGrpSpPr/>
          <p:nvPr userDrawn="1"/>
        </p:nvGrpSpPr>
        <p:grpSpPr>
          <a:xfrm>
            <a:off x="12363871" y="-26002"/>
            <a:ext cx="3064812" cy="4530930"/>
            <a:chOff x="15419739" y="-26002"/>
            <a:chExt cx="3064812" cy="4530930"/>
          </a:xfrm>
        </p:grpSpPr>
        <p:sp>
          <p:nvSpPr>
            <p:cNvPr id="23" name="Tekstvak 33"/>
            <p:cNvSpPr txBox="1"/>
            <p:nvPr userDrawn="1"/>
          </p:nvSpPr>
          <p:spPr>
            <a:xfrm>
              <a:off x="15593549" y="1001584"/>
              <a:ext cx="2285302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het icoontje om een nieuwe afbeelding in te voegen.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24" name="Tekstvak 33"/>
            <p:cNvSpPr txBox="1"/>
            <p:nvPr userDrawn="1"/>
          </p:nvSpPr>
          <p:spPr>
            <a:xfrm>
              <a:off x="15593549" y="3140968"/>
              <a:ext cx="2142447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Zoek en selecteer de gewenste afbeelding. </a:t>
              </a:r>
              <a:b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</a:b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´Invoegen´</a:t>
              </a:r>
              <a:endParaRPr kumimoji="0" lang="nl-NL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25" name="Ovaal 24"/>
            <p:cNvSpPr/>
            <p:nvPr userDrawn="1"/>
          </p:nvSpPr>
          <p:spPr>
            <a:xfrm>
              <a:off x="15550533" y="505307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1</a:t>
              </a:r>
            </a:p>
          </p:txBody>
        </p:sp>
        <p:sp>
          <p:nvSpPr>
            <p:cNvPr id="26" name="Ovaal 25"/>
            <p:cNvSpPr/>
            <p:nvPr userDrawn="1"/>
          </p:nvSpPr>
          <p:spPr>
            <a:xfrm>
              <a:off x="15550533" y="2667422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2</a:t>
              </a:r>
            </a:p>
          </p:txBody>
        </p:sp>
        <p:pic>
          <p:nvPicPr>
            <p:cNvPr id="27" name="Picture 3"/>
            <p:cNvPicPr>
              <a:picLocks noChangeAspect="1" noChangeArrowheads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630" t="13535" r="3470" b="13927"/>
            <a:stretch/>
          </p:blipFill>
          <p:spPr bwMode="auto">
            <a:xfrm>
              <a:off x="15590998" y="3993281"/>
              <a:ext cx="1107757" cy="297656"/>
            </a:xfrm>
            <a:prstGeom prst="roundRect">
              <a:avLst>
                <a:gd name="adj" fmla="val 14496"/>
              </a:avLst>
            </a:prstGeom>
            <a:noFill/>
            <a:ln w="6350">
              <a:solidFill>
                <a:srgbClr val="E2AC00">
                  <a:lumMod val="50000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28" name="Picture 3"/>
            <p:cNvPicPr>
              <a:picLocks noChangeAspect="1" noChangeArrowheads="1"/>
            </p:cNvPicPr>
            <p:nvPr userDrawn="1"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5660456" y="4033762"/>
              <a:ext cx="792088" cy="226219"/>
            </a:xfrm>
            <a:prstGeom prst="roundRect">
              <a:avLst>
                <a:gd name="adj" fmla="val 14496"/>
              </a:avLst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29" name="Tekstvak 28"/>
            <p:cNvSpPr txBox="1"/>
            <p:nvPr userDrawn="1"/>
          </p:nvSpPr>
          <p:spPr>
            <a:xfrm>
              <a:off x="15673080" y="4020160"/>
              <a:ext cx="779464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5634">
                      <a:lumMod val="25000"/>
                    </a:srgbClr>
                  </a:solidFill>
                  <a:effectLst>
                    <a:outerShdw blurRad="25400" algn="ctr" rotWithShape="0">
                      <a:prstClr val="white"/>
                    </a:outerShdw>
                  </a:effectLst>
                  <a:uLnTx/>
                  <a:uFillTx/>
                </a:rPr>
                <a:t>Invoegen</a:t>
              </a:r>
              <a:endParaRPr kumimoji="0" lang="en-GB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5634">
                    <a:lumMod val="25000"/>
                  </a:srgbClr>
                </a:solidFill>
                <a:effectLst>
                  <a:outerShdw blurRad="25400" algn="ctr" rotWithShape="0">
                    <a:prstClr val="white"/>
                  </a:outerShdw>
                </a:effectLst>
                <a:uLnTx/>
                <a:uFillTx/>
              </a:endParaRPr>
            </a:p>
          </p:txBody>
        </p:sp>
        <p:sp>
          <p:nvSpPr>
            <p:cNvPr id="30" name="Rechthoek 29"/>
            <p:cNvSpPr/>
            <p:nvPr userDrawn="1"/>
          </p:nvSpPr>
          <p:spPr>
            <a:xfrm>
              <a:off x="15419739" y="-26002"/>
              <a:ext cx="3064812" cy="3873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algn="l"/>
              <a:r>
                <a:rPr lang="nl-NL" sz="1600" b="1" dirty="0" smtClean="0">
                  <a:solidFill>
                    <a:schemeClr val="tx2"/>
                  </a:solidFill>
                </a:rPr>
                <a:t>AFBEELDING INVOEGEN</a:t>
              </a:r>
            </a:p>
          </p:txBody>
        </p:sp>
        <p:grpSp>
          <p:nvGrpSpPr>
            <p:cNvPr id="31" name="Groep 30"/>
            <p:cNvGrpSpPr/>
            <p:nvPr userDrawn="1"/>
          </p:nvGrpSpPr>
          <p:grpSpPr>
            <a:xfrm>
              <a:off x="15563079" y="358984"/>
              <a:ext cx="2489424" cy="4145944"/>
              <a:chOff x="15563079" y="358984"/>
              <a:chExt cx="2315772" cy="4145944"/>
            </a:xfrm>
          </p:grpSpPr>
          <p:cxnSp>
            <p:nvCxnSpPr>
              <p:cNvPr id="33" name="Rechte verbindingslijn 32"/>
              <p:cNvCxnSpPr/>
              <p:nvPr userDrawn="1"/>
            </p:nvCxnSpPr>
            <p:spPr>
              <a:xfrm>
                <a:off x="15563418" y="35898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echte verbindingslijn 33"/>
              <p:cNvCxnSpPr/>
              <p:nvPr userDrawn="1"/>
            </p:nvCxnSpPr>
            <p:spPr>
              <a:xfrm>
                <a:off x="15563079" y="256490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Rechte verbindingslijn 34"/>
              <p:cNvCxnSpPr/>
              <p:nvPr userDrawn="1"/>
            </p:nvCxnSpPr>
            <p:spPr>
              <a:xfrm>
                <a:off x="15563418" y="4504928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2" name="Afbeelding 31"/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593549" y="1810798"/>
              <a:ext cx="610090" cy="610090"/>
            </a:xfrm>
            <a:prstGeom prst="rect">
              <a:avLst/>
            </a:prstGeom>
          </p:spPr>
        </p:pic>
      </p:grpSp>
      <p:sp>
        <p:nvSpPr>
          <p:cNvPr id="18" name="Tijdelijke aanduiding voor afbeelding 2"/>
          <p:cNvSpPr>
            <a:spLocks noGrp="1"/>
          </p:cNvSpPr>
          <p:nvPr>
            <p:ph type="pic" idx="13"/>
          </p:nvPr>
        </p:nvSpPr>
        <p:spPr>
          <a:xfrm>
            <a:off x="0" y="1"/>
            <a:ext cx="6283841" cy="2980800"/>
          </a:xfrm>
          <a:prstGeom prst="round2SameRect">
            <a:avLst>
              <a:gd name="adj1" fmla="val 1166"/>
              <a:gd name="adj2" fmla="val 0"/>
            </a:avLst>
          </a:prstGeom>
          <a:solidFill>
            <a:schemeClr val="accent2">
              <a:lumMod val="60000"/>
              <a:lumOff val="40000"/>
            </a:schemeClr>
          </a:solidFill>
        </p:spPr>
        <p:txBody>
          <a:bodyPr anchor="ctr"/>
          <a:lstStyle>
            <a:lvl1pPr marL="0" indent="0" algn="ctr"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GB" dirty="0"/>
          </a:p>
        </p:txBody>
      </p:sp>
      <p:sp>
        <p:nvSpPr>
          <p:cNvPr id="9" name="Tijdelijke aanduiding voor afbeelding 2"/>
          <p:cNvSpPr>
            <a:spLocks noGrp="1"/>
          </p:cNvSpPr>
          <p:nvPr>
            <p:ph type="pic" idx="14"/>
          </p:nvPr>
        </p:nvSpPr>
        <p:spPr>
          <a:xfrm>
            <a:off x="6097588" y="1"/>
            <a:ext cx="6097587" cy="2980800"/>
          </a:xfrm>
          <a:prstGeom prst="round1Rect">
            <a:avLst>
              <a:gd name="adj" fmla="val 1511"/>
            </a:avLst>
          </a:prstGeom>
          <a:solidFill>
            <a:schemeClr val="accent2">
              <a:lumMod val="60000"/>
              <a:lumOff val="40000"/>
            </a:schemeClr>
          </a:solidFill>
        </p:spPr>
        <p:txBody>
          <a:bodyPr anchor="ctr"/>
          <a:lstStyle>
            <a:lvl1pPr marL="0" indent="0" algn="ctr"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GB" dirty="0"/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5"/>
          </p:nvPr>
        </p:nvSpPr>
        <p:spPr>
          <a:xfrm>
            <a:off x="0" y="2976084"/>
            <a:ext cx="6283841" cy="29654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anchor="ctr"/>
          <a:lstStyle>
            <a:lvl1pPr marL="0" indent="0" algn="ctr"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GB" dirty="0"/>
          </a:p>
        </p:txBody>
      </p:sp>
      <p:sp>
        <p:nvSpPr>
          <p:cNvPr id="12" name="Tijdelijke aanduiding voor afbeelding 2"/>
          <p:cNvSpPr>
            <a:spLocks noGrp="1"/>
          </p:cNvSpPr>
          <p:nvPr>
            <p:ph type="pic" idx="16"/>
          </p:nvPr>
        </p:nvSpPr>
        <p:spPr>
          <a:xfrm>
            <a:off x="6097588" y="2976084"/>
            <a:ext cx="6097587" cy="29654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anchor="ctr"/>
          <a:lstStyle>
            <a:lvl1pPr marL="0" indent="0" algn="ctr"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565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(XXL) + Tekstkader (Linkson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RIJS"/>
          <p:cNvSpPr/>
          <p:nvPr userDrawn="1"/>
        </p:nvSpPr>
        <p:spPr>
          <a:xfrm>
            <a:off x="0" y="0"/>
            <a:ext cx="12195175" cy="5941534"/>
          </a:xfrm>
          <a:prstGeom prst="round2SameRect">
            <a:avLst>
              <a:gd name="adj1" fmla="val 1089"/>
              <a:gd name="adj2" fmla="val 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 dirty="0">
              <a:latin typeface="Helvetica" pitchFamily="34" charset="0"/>
            </a:endParaRPr>
          </a:p>
        </p:txBody>
      </p:sp>
      <p:sp>
        <p:nvSpPr>
          <p:cNvPr id="101" name="Tijdelijke aanduiding voor afbeelding 2"/>
          <p:cNvSpPr>
            <a:spLocks noGrp="1"/>
          </p:cNvSpPr>
          <p:nvPr>
            <p:ph type="pic" idx="13"/>
          </p:nvPr>
        </p:nvSpPr>
        <p:spPr>
          <a:xfrm>
            <a:off x="0" y="0"/>
            <a:ext cx="12195175" cy="5941534"/>
          </a:xfrm>
          <a:prstGeom prst="round2SameRect">
            <a:avLst>
              <a:gd name="adj1" fmla="val 1166"/>
              <a:gd name="adj2" fmla="val 0"/>
            </a:avLst>
          </a:prstGeom>
          <a:noFill/>
        </p:spPr>
        <p:txBody>
          <a:bodyPr anchor="ctr"/>
          <a:lstStyle>
            <a:lvl1pPr marL="0" indent="0" algn="ctr"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50500" y="2711116"/>
            <a:ext cx="5400000" cy="2887579"/>
          </a:xfrm>
          <a:solidFill>
            <a:srgbClr val="FFD800">
              <a:alpha val="94902"/>
            </a:srgbClr>
          </a:solidFill>
        </p:spPr>
        <p:txBody>
          <a:bodyPr vert="horz" lIns="324000" rIns="32400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0D39-5654-4684-94A2-350D87CB3A81}" type="datetime4">
              <a:rPr lang="nl-NL" smtClean="0"/>
              <a:t>22 juli 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|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5F9C-CFE5-4EC6-9BBB-664E2F56B033}" type="slidenum">
              <a:rPr lang="en-GB" smtClean="0"/>
              <a:t>‹N›</a:t>
            </a:fld>
            <a:endParaRPr lang="en-GB"/>
          </a:p>
        </p:txBody>
      </p:sp>
      <p:sp>
        <p:nvSpPr>
          <p:cNvPr id="11" name="Tekstvak 10"/>
          <p:cNvSpPr txBox="1"/>
          <p:nvPr userDrawn="1"/>
        </p:nvSpPr>
        <p:spPr>
          <a:xfrm>
            <a:off x="-1" y="-521614"/>
            <a:ext cx="5773003" cy="469107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nl-NL" sz="1333" b="1" dirty="0" smtClean="0">
                <a:solidFill>
                  <a:schemeClr val="accent6"/>
                </a:solidFill>
              </a:rPr>
              <a:t>Afbeelding (XXL) + Tekstkader (Linksonder)</a:t>
            </a:r>
            <a:endParaRPr lang="nl-NL" sz="1333" b="1" dirty="0">
              <a:solidFill>
                <a:schemeClr val="accent6"/>
              </a:solidFill>
            </a:endParaRPr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2863515" y="-710349"/>
            <a:ext cx="8859071" cy="648000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nl-NL" smtClean="0"/>
              <a:t>Klik om de stijl te bewerken</a:t>
            </a:r>
            <a:endParaRPr lang="en-GB" dirty="0"/>
          </a:p>
        </p:txBody>
      </p:sp>
      <p:grpSp>
        <p:nvGrpSpPr>
          <p:cNvPr id="16" name="Groep 15"/>
          <p:cNvGrpSpPr/>
          <p:nvPr userDrawn="1"/>
        </p:nvGrpSpPr>
        <p:grpSpPr>
          <a:xfrm>
            <a:off x="12363871" y="-26002"/>
            <a:ext cx="3064812" cy="4530930"/>
            <a:chOff x="15419739" y="-26002"/>
            <a:chExt cx="3064812" cy="4530930"/>
          </a:xfrm>
        </p:grpSpPr>
        <p:sp>
          <p:nvSpPr>
            <p:cNvPr id="17" name="Tekstvak 33"/>
            <p:cNvSpPr txBox="1"/>
            <p:nvPr userDrawn="1"/>
          </p:nvSpPr>
          <p:spPr>
            <a:xfrm>
              <a:off x="15593549" y="1001584"/>
              <a:ext cx="2285302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het icoontje om een nieuwe afbeelding in te voegen.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18" name="Tekstvak 33"/>
            <p:cNvSpPr txBox="1"/>
            <p:nvPr userDrawn="1"/>
          </p:nvSpPr>
          <p:spPr>
            <a:xfrm>
              <a:off x="15593549" y="3140968"/>
              <a:ext cx="2142447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Zoek en selecteer de gewenste afbeelding. </a:t>
              </a:r>
              <a:b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</a:b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´Invoegen´</a:t>
              </a:r>
              <a:endParaRPr kumimoji="0" lang="nl-NL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19" name="Ovaal 18"/>
            <p:cNvSpPr/>
            <p:nvPr userDrawn="1"/>
          </p:nvSpPr>
          <p:spPr>
            <a:xfrm>
              <a:off x="15550533" y="505307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1</a:t>
              </a:r>
            </a:p>
          </p:txBody>
        </p:sp>
        <p:sp>
          <p:nvSpPr>
            <p:cNvPr id="20" name="Ovaal 19"/>
            <p:cNvSpPr/>
            <p:nvPr userDrawn="1"/>
          </p:nvSpPr>
          <p:spPr>
            <a:xfrm>
              <a:off x="15550533" y="2667422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2</a:t>
              </a:r>
            </a:p>
          </p:txBody>
        </p:sp>
        <p:pic>
          <p:nvPicPr>
            <p:cNvPr id="21" name="Picture 3"/>
            <p:cNvPicPr>
              <a:picLocks noChangeAspect="1" noChangeArrowheads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630" t="13535" r="3470" b="13927"/>
            <a:stretch/>
          </p:blipFill>
          <p:spPr bwMode="auto">
            <a:xfrm>
              <a:off x="15590998" y="3993281"/>
              <a:ext cx="1107757" cy="297656"/>
            </a:xfrm>
            <a:prstGeom prst="roundRect">
              <a:avLst>
                <a:gd name="adj" fmla="val 14496"/>
              </a:avLst>
            </a:prstGeom>
            <a:noFill/>
            <a:ln w="6350">
              <a:solidFill>
                <a:srgbClr val="E2AC00">
                  <a:lumMod val="50000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22" name="Picture 3"/>
            <p:cNvPicPr>
              <a:picLocks noChangeAspect="1" noChangeArrowheads="1"/>
            </p:cNvPicPr>
            <p:nvPr userDrawn="1"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5660456" y="4033762"/>
              <a:ext cx="792088" cy="226219"/>
            </a:xfrm>
            <a:prstGeom prst="roundRect">
              <a:avLst>
                <a:gd name="adj" fmla="val 14496"/>
              </a:avLst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23" name="Tekstvak 22"/>
            <p:cNvSpPr txBox="1"/>
            <p:nvPr userDrawn="1"/>
          </p:nvSpPr>
          <p:spPr>
            <a:xfrm>
              <a:off x="15673080" y="4020160"/>
              <a:ext cx="779464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5634">
                      <a:lumMod val="25000"/>
                    </a:srgbClr>
                  </a:solidFill>
                  <a:effectLst>
                    <a:outerShdw blurRad="25400" algn="ctr" rotWithShape="0">
                      <a:prstClr val="white"/>
                    </a:outerShdw>
                  </a:effectLst>
                  <a:uLnTx/>
                  <a:uFillTx/>
                </a:rPr>
                <a:t>Invoegen</a:t>
              </a:r>
              <a:endParaRPr kumimoji="0" lang="en-GB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5634">
                    <a:lumMod val="25000"/>
                  </a:srgbClr>
                </a:solidFill>
                <a:effectLst>
                  <a:outerShdw blurRad="25400" algn="ctr" rotWithShape="0">
                    <a:prstClr val="white"/>
                  </a:outerShdw>
                </a:effectLst>
                <a:uLnTx/>
                <a:uFillTx/>
              </a:endParaRPr>
            </a:p>
          </p:txBody>
        </p:sp>
        <p:sp>
          <p:nvSpPr>
            <p:cNvPr id="24" name="Rechthoek 23"/>
            <p:cNvSpPr/>
            <p:nvPr userDrawn="1"/>
          </p:nvSpPr>
          <p:spPr>
            <a:xfrm>
              <a:off x="15419739" y="-26002"/>
              <a:ext cx="3064812" cy="3873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algn="l"/>
              <a:r>
                <a:rPr lang="nl-NL" sz="1600" b="1" dirty="0" smtClean="0">
                  <a:solidFill>
                    <a:schemeClr val="tx2"/>
                  </a:solidFill>
                </a:rPr>
                <a:t>AFBEELDING INVOEGEN</a:t>
              </a:r>
            </a:p>
          </p:txBody>
        </p:sp>
        <p:grpSp>
          <p:nvGrpSpPr>
            <p:cNvPr id="25" name="Groep 24"/>
            <p:cNvGrpSpPr/>
            <p:nvPr userDrawn="1"/>
          </p:nvGrpSpPr>
          <p:grpSpPr>
            <a:xfrm>
              <a:off x="15563079" y="358984"/>
              <a:ext cx="2489424" cy="4145944"/>
              <a:chOff x="15563079" y="358984"/>
              <a:chExt cx="2315772" cy="4145944"/>
            </a:xfrm>
          </p:grpSpPr>
          <p:cxnSp>
            <p:nvCxnSpPr>
              <p:cNvPr id="27" name="Rechte verbindingslijn 26"/>
              <p:cNvCxnSpPr/>
              <p:nvPr userDrawn="1"/>
            </p:nvCxnSpPr>
            <p:spPr>
              <a:xfrm>
                <a:off x="15563418" y="35898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echte verbindingslijn 27"/>
              <p:cNvCxnSpPr/>
              <p:nvPr userDrawn="1"/>
            </p:nvCxnSpPr>
            <p:spPr>
              <a:xfrm>
                <a:off x="15563079" y="256490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echte verbindingslijn 28"/>
              <p:cNvCxnSpPr/>
              <p:nvPr userDrawn="1"/>
            </p:nvCxnSpPr>
            <p:spPr>
              <a:xfrm>
                <a:off x="15563418" y="4504928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6" name="Afbeelding 25"/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593549" y="1810798"/>
              <a:ext cx="610090" cy="610090"/>
            </a:xfrm>
            <a:prstGeom prst="rect">
              <a:avLst/>
            </a:prstGeom>
          </p:spPr>
        </p:pic>
      </p:grpSp>
      <p:grpSp>
        <p:nvGrpSpPr>
          <p:cNvPr id="30" name="Groep 29"/>
          <p:cNvGrpSpPr/>
          <p:nvPr userDrawn="1"/>
        </p:nvGrpSpPr>
        <p:grpSpPr>
          <a:xfrm>
            <a:off x="-2973833" y="0"/>
            <a:ext cx="2808312" cy="5805264"/>
            <a:chOff x="-2973833" y="0"/>
            <a:chExt cx="2808312" cy="5805264"/>
          </a:xfrm>
        </p:grpSpPr>
        <p:sp>
          <p:nvSpPr>
            <p:cNvPr id="31" name="Rechthoek 30"/>
            <p:cNvSpPr/>
            <p:nvPr userDrawn="1"/>
          </p:nvSpPr>
          <p:spPr>
            <a:xfrm>
              <a:off x="-2973833" y="0"/>
              <a:ext cx="2538243" cy="3873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algn="l"/>
              <a:r>
                <a:rPr lang="nl-NL" sz="1600" b="1" dirty="0" smtClean="0">
                  <a:solidFill>
                    <a:schemeClr val="tx2"/>
                  </a:solidFill>
                </a:rPr>
                <a:t>TEKST LEVELS</a:t>
              </a:r>
              <a:endParaRPr lang="nl-NL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32" name="Textfield placeholder"/>
            <p:cNvSpPr txBox="1">
              <a:spLocks/>
            </p:cNvSpPr>
            <p:nvPr userDrawn="1"/>
          </p:nvSpPr>
          <p:spPr>
            <a:xfrm>
              <a:off x="-2379688" y="1837957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400" b="0" dirty="0" smtClean="0">
                  <a:solidFill>
                    <a:schemeClr val="tx2"/>
                  </a:solidFill>
                </a:rPr>
                <a:t>Lees-tekst</a:t>
              </a:r>
            </a:p>
          </p:txBody>
        </p:sp>
        <p:sp>
          <p:nvSpPr>
            <p:cNvPr id="33" name="Ovaal 32"/>
            <p:cNvSpPr/>
            <p:nvPr userDrawn="1"/>
          </p:nvSpPr>
          <p:spPr>
            <a:xfrm>
              <a:off x="-2807145" y="1787246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1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34" name="Ovaal 33"/>
            <p:cNvSpPr/>
            <p:nvPr userDrawn="1"/>
          </p:nvSpPr>
          <p:spPr>
            <a:xfrm>
              <a:off x="-2807145" y="2233692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2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35" name="Ovaal 34"/>
            <p:cNvSpPr/>
            <p:nvPr userDrawn="1"/>
          </p:nvSpPr>
          <p:spPr>
            <a:xfrm>
              <a:off x="-2807145" y="2680138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3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36" name="Ovaal 35"/>
            <p:cNvSpPr/>
            <p:nvPr userDrawn="1"/>
          </p:nvSpPr>
          <p:spPr>
            <a:xfrm>
              <a:off x="-2807145" y="3126584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4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37" name="Textfield placeholder"/>
            <p:cNvSpPr txBox="1">
              <a:spLocks/>
            </p:cNvSpPr>
            <p:nvPr userDrawn="1"/>
          </p:nvSpPr>
          <p:spPr>
            <a:xfrm>
              <a:off x="-2379688" y="2301655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30175" lvl="1" indent="-130175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</a:pPr>
              <a:r>
                <a:rPr lang="en-GB" sz="1400" b="0" dirty="0" smtClean="0">
                  <a:solidFill>
                    <a:schemeClr val="tx2"/>
                  </a:solidFill>
                </a:rPr>
                <a:t>Bullet</a:t>
              </a:r>
            </a:p>
          </p:txBody>
        </p:sp>
        <p:sp>
          <p:nvSpPr>
            <p:cNvPr id="38" name="Textfield placeholder"/>
            <p:cNvSpPr txBox="1">
              <a:spLocks/>
            </p:cNvSpPr>
            <p:nvPr userDrawn="1"/>
          </p:nvSpPr>
          <p:spPr>
            <a:xfrm>
              <a:off x="-2379688" y="2748101"/>
              <a:ext cx="2214167" cy="186578"/>
            </a:xfrm>
            <a:prstGeom prst="rect">
              <a:avLst/>
            </a:prstGeom>
          </p:spPr>
          <p:txBody>
            <a:bodyPr vert="horz" lIns="0" tIns="0" rIns="252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66700" lvl="3" indent="-128588" algn="l" defTabSz="914400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Pct val="85000"/>
                <a:buFont typeface="Arial" panose="020B0604020202020204" pitchFamily="34" charset="0"/>
                <a:buChar char="−"/>
                <a:tabLst>
                  <a:tab pos="1074738" algn="l"/>
                </a:tabLst>
              </a:pPr>
              <a:r>
                <a:rPr lang="en-GB" sz="1400" b="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Sub-bullet</a:t>
              </a:r>
            </a:p>
          </p:txBody>
        </p:sp>
        <p:sp>
          <p:nvSpPr>
            <p:cNvPr id="39" name="Textfield placeholder"/>
            <p:cNvSpPr txBox="1">
              <a:spLocks/>
            </p:cNvSpPr>
            <p:nvPr userDrawn="1"/>
          </p:nvSpPr>
          <p:spPr>
            <a:xfrm>
              <a:off x="-2379688" y="3194547"/>
              <a:ext cx="2214167" cy="186578"/>
            </a:xfrm>
            <a:prstGeom prst="rect">
              <a:avLst/>
            </a:prstGeom>
          </p:spPr>
          <p:txBody>
            <a:bodyPr vert="horz" lIns="0" tIns="0" rIns="36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3" indent="0" algn="l" defTabSz="914400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Pct val="85000"/>
                <a:buFont typeface="Arial" panose="020B0604020202020204" pitchFamily="34" charset="0"/>
                <a:buNone/>
                <a:tabLst>
                  <a:tab pos="1074738" algn="l"/>
                </a:tabLst>
              </a:pPr>
              <a:r>
                <a:rPr lang="en-GB" sz="1600" b="1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Sub-kop</a:t>
              </a:r>
            </a:p>
          </p:txBody>
        </p:sp>
        <p:cxnSp>
          <p:nvCxnSpPr>
            <p:cNvPr id="40" name="Rechte verbindingslijn 39"/>
            <p:cNvCxnSpPr/>
            <p:nvPr userDrawn="1"/>
          </p:nvCxnSpPr>
          <p:spPr>
            <a:xfrm>
              <a:off x="-2812233" y="387386"/>
              <a:ext cx="257470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/>
            <p:cNvCxnSpPr/>
            <p:nvPr userDrawn="1"/>
          </p:nvCxnSpPr>
          <p:spPr>
            <a:xfrm>
              <a:off x="-2812233" y="1628800"/>
              <a:ext cx="257470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/>
            <p:cNvCxnSpPr/>
            <p:nvPr userDrawn="1"/>
          </p:nvCxnSpPr>
          <p:spPr>
            <a:xfrm>
              <a:off x="-2812233" y="5805264"/>
              <a:ext cx="257470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3" name="Picture 3"/>
            <p:cNvPicPr>
              <a:picLocks noChangeAspect="1" noChangeArrowheads="1"/>
            </p:cNvPicPr>
            <p:nvPr userDrawn="1"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-2807145" y="929399"/>
              <a:ext cx="591502" cy="559153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4"/>
            <p:cNvPicPr>
              <a:picLocks noChangeAspect="1" noChangeArrowheads="1"/>
            </p:cNvPicPr>
            <p:nvPr userDrawn="1"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-2812233" y="523280"/>
              <a:ext cx="596590" cy="409575"/>
            </a:xfrm>
            <a:prstGeom prst="roundRect">
              <a:avLst>
                <a:gd name="adj" fmla="val 8126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5" name="Groep 44"/>
            <p:cNvGrpSpPr/>
            <p:nvPr userDrawn="1"/>
          </p:nvGrpSpPr>
          <p:grpSpPr>
            <a:xfrm>
              <a:off x="-2098870" y="523279"/>
              <a:ext cx="435437" cy="427699"/>
              <a:chOff x="-1085063" y="758027"/>
              <a:chExt cx="633800" cy="622540"/>
            </a:xfrm>
          </p:grpSpPr>
          <p:sp>
            <p:nvSpPr>
              <p:cNvPr id="86" name="Afgeronde rechthoek 85"/>
              <p:cNvSpPr/>
              <p:nvPr userDrawn="1"/>
            </p:nvSpPr>
            <p:spPr>
              <a:xfrm>
                <a:off x="-1085063" y="758027"/>
                <a:ext cx="633800" cy="622540"/>
              </a:xfrm>
              <a:prstGeom prst="roundRect">
                <a:avLst>
                  <a:gd name="adj" fmla="val 10944"/>
                </a:avLst>
              </a:prstGeom>
              <a:solidFill>
                <a:schemeClr val="bg1"/>
              </a:solidFill>
              <a:ln w="127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nl-NL" dirty="0"/>
              </a:p>
            </p:txBody>
          </p:sp>
          <p:grpSp>
            <p:nvGrpSpPr>
              <p:cNvPr id="87" name="Groep 86"/>
              <p:cNvGrpSpPr/>
              <p:nvPr userDrawn="1"/>
            </p:nvGrpSpPr>
            <p:grpSpPr>
              <a:xfrm>
                <a:off x="-977746" y="864082"/>
                <a:ext cx="419166" cy="410430"/>
                <a:chOff x="6366933" y="309013"/>
                <a:chExt cx="1901295" cy="1861668"/>
              </a:xfrm>
              <a:solidFill>
                <a:schemeClr val="tx1"/>
              </a:solidFill>
            </p:grpSpPr>
            <p:sp>
              <p:nvSpPr>
                <p:cNvPr id="88" name="Rechthoek 87"/>
                <p:cNvSpPr/>
                <p:nvPr userDrawn="1"/>
              </p:nvSpPr>
              <p:spPr>
                <a:xfrm>
                  <a:off x="6608189" y="535149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9" name="Rechthoek 88"/>
                <p:cNvSpPr/>
                <p:nvPr userDrawn="1"/>
              </p:nvSpPr>
              <p:spPr>
                <a:xfrm>
                  <a:off x="6608189" y="1512611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0" name="Rechthoek 89"/>
                <p:cNvSpPr/>
                <p:nvPr userDrawn="1"/>
              </p:nvSpPr>
              <p:spPr>
                <a:xfrm>
                  <a:off x="6608189" y="1780625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1" name="Rechthoek 90"/>
                <p:cNvSpPr/>
                <p:nvPr userDrawn="1"/>
              </p:nvSpPr>
              <p:spPr>
                <a:xfrm>
                  <a:off x="7252238" y="535149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2" name="Rechthoek 91"/>
                <p:cNvSpPr/>
                <p:nvPr userDrawn="1"/>
              </p:nvSpPr>
              <p:spPr>
                <a:xfrm>
                  <a:off x="7252238" y="1512611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3" name="Rechthoek 92"/>
                <p:cNvSpPr/>
                <p:nvPr userDrawn="1"/>
              </p:nvSpPr>
              <p:spPr>
                <a:xfrm>
                  <a:off x="7252238" y="1780625"/>
                  <a:ext cx="1777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4" name="Rechthoek 93"/>
                <p:cNvSpPr/>
                <p:nvPr userDrawn="1"/>
              </p:nvSpPr>
              <p:spPr>
                <a:xfrm>
                  <a:off x="7252238" y="854236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5" name="Rechthoek 94"/>
                <p:cNvSpPr/>
                <p:nvPr userDrawn="1"/>
              </p:nvSpPr>
              <p:spPr>
                <a:xfrm>
                  <a:off x="7252238" y="1191263"/>
                  <a:ext cx="606415" cy="1990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6" name="Rechthoek 95"/>
                <p:cNvSpPr/>
                <p:nvPr userDrawn="1"/>
              </p:nvSpPr>
              <p:spPr>
                <a:xfrm>
                  <a:off x="7252238" y="309013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7" name="Rechthoek 96"/>
                <p:cNvSpPr/>
                <p:nvPr userDrawn="1"/>
              </p:nvSpPr>
              <p:spPr>
                <a:xfrm>
                  <a:off x="7252238" y="2021132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8" name="Vrije vorm 97"/>
                <p:cNvSpPr/>
                <p:nvPr userDrawn="1"/>
              </p:nvSpPr>
              <p:spPr>
                <a:xfrm flipH="1">
                  <a:off x="6366933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grpSp>
          <p:nvGrpSpPr>
            <p:cNvPr id="46" name="Groep 45"/>
            <p:cNvGrpSpPr/>
            <p:nvPr userDrawn="1"/>
          </p:nvGrpSpPr>
          <p:grpSpPr>
            <a:xfrm>
              <a:off x="-2095303" y="1071657"/>
              <a:ext cx="435437" cy="427699"/>
              <a:chOff x="-1845083" y="758027"/>
              <a:chExt cx="633800" cy="622540"/>
            </a:xfrm>
          </p:grpSpPr>
          <p:sp>
            <p:nvSpPr>
              <p:cNvPr id="73" name="Afgeronde rechthoek 72"/>
              <p:cNvSpPr/>
              <p:nvPr userDrawn="1"/>
            </p:nvSpPr>
            <p:spPr>
              <a:xfrm>
                <a:off x="-1845083" y="758027"/>
                <a:ext cx="633800" cy="622540"/>
              </a:xfrm>
              <a:prstGeom prst="roundRect">
                <a:avLst>
                  <a:gd name="adj" fmla="val 10944"/>
                </a:avLst>
              </a:prstGeom>
              <a:solidFill>
                <a:schemeClr val="bg1"/>
              </a:solidFill>
              <a:ln w="127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grpSp>
            <p:nvGrpSpPr>
              <p:cNvPr id="74" name="Groep 73"/>
              <p:cNvGrpSpPr/>
              <p:nvPr userDrawn="1"/>
            </p:nvGrpSpPr>
            <p:grpSpPr>
              <a:xfrm>
                <a:off x="-1737766" y="864082"/>
                <a:ext cx="419166" cy="410430"/>
                <a:chOff x="3708400" y="309013"/>
                <a:chExt cx="1901295" cy="1861668"/>
              </a:xfrm>
              <a:solidFill>
                <a:schemeClr val="tx1"/>
              </a:solidFill>
            </p:grpSpPr>
            <p:sp>
              <p:nvSpPr>
                <p:cNvPr id="75" name="Rechthoek 74"/>
                <p:cNvSpPr/>
                <p:nvPr userDrawn="1"/>
              </p:nvSpPr>
              <p:spPr>
                <a:xfrm>
                  <a:off x="3949656" y="535149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6" name="Rechthoek 75"/>
                <p:cNvSpPr/>
                <p:nvPr userDrawn="1"/>
              </p:nvSpPr>
              <p:spPr>
                <a:xfrm>
                  <a:off x="3949656" y="1512611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7" name="Rechthoek 76"/>
                <p:cNvSpPr/>
                <p:nvPr userDrawn="1"/>
              </p:nvSpPr>
              <p:spPr>
                <a:xfrm>
                  <a:off x="3949656" y="1780625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8" name="Rechthoek 77"/>
                <p:cNvSpPr/>
                <p:nvPr userDrawn="1"/>
              </p:nvSpPr>
              <p:spPr>
                <a:xfrm>
                  <a:off x="4593705" y="535149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9" name="Rechthoek 78"/>
                <p:cNvSpPr/>
                <p:nvPr userDrawn="1"/>
              </p:nvSpPr>
              <p:spPr>
                <a:xfrm>
                  <a:off x="4593705" y="1512611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0" name="Rechthoek 79"/>
                <p:cNvSpPr/>
                <p:nvPr userDrawn="1"/>
              </p:nvSpPr>
              <p:spPr>
                <a:xfrm>
                  <a:off x="4593705" y="1780625"/>
                  <a:ext cx="1777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1" name="Rechthoek 80"/>
                <p:cNvSpPr/>
                <p:nvPr userDrawn="1"/>
              </p:nvSpPr>
              <p:spPr>
                <a:xfrm>
                  <a:off x="4593705" y="854236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2" name="Rechthoek 81"/>
                <p:cNvSpPr/>
                <p:nvPr userDrawn="1"/>
              </p:nvSpPr>
              <p:spPr>
                <a:xfrm>
                  <a:off x="4593705" y="1191263"/>
                  <a:ext cx="606415" cy="1990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3" name="Rechthoek 82"/>
                <p:cNvSpPr/>
                <p:nvPr userDrawn="1"/>
              </p:nvSpPr>
              <p:spPr>
                <a:xfrm>
                  <a:off x="4593705" y="309013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4" name="Rechthoek 83"/>
                <p:cNvSpPr/>
                <p:nvPr userDrawn="1"/>
              </p:nvSpPr>
              <p:spPr>
                <a:xfrm>
                  <a:off x="4593705" y="2021132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5" name="Vrije vorm 84"/>
                <p:cNvSpPr/>
                <p:nvPr userDrawn="1"/>
              </p:nvSpPr>
              <p:spPr>
                <a:xfrm>
                  <a:off x="3708400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cxnSp>
          <p:nvCxnSpPr>
            <p:cNvPr id="47" name="Rechte verbindingslijn 46"/>
            <p:cNvCxnSpPr>
              <a:stCxn id="49" idx="2"/>
              <a:endCxn id="73" idx="1"/>
            </p:cNvCxnSpPr>
            <p:nvPr userDrawn="1"/>
          </p:nvCxnSpPr>
          <p:spPr>
            <a:xfrm>
              <a:off x="-2643456" y="1148170"/>
              <a:ext cx="548153" cy="137337"/>
            </a:xfrm>
            <a:prstGeom prst="line">
              <a:avLst/>
            </a:prstGeom>
            <a:ln w="12700">
              <a:solidFill>
                <a:schemeClr val="tx2"/>
              </a:solidFill>
              <a:headEnd type="none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echte verbindingslijn 47"/>
            <p:cNvCxnSpPr>
              <a:stCxn id="50" idx="3"/>
              <a:endCxn id="86" idx="1"/>
            </p:cNvCxnSpPr>
            <p:nvPr userDrawn="1"/>
          </p:nvCxnSpPr>
          <p:spPr>
            <a:xfrm flipV="1">
              <a:off x="-2461420" y="737129"/>
              <a:ext cx="362550" cy="260758"/>
            </a:xfrm>
            <a:prstGeom prst="line">
              <a:avLst/>
            </a:prstGeom>
            <a:ln w="12700">
              <a:solidFill>
                <a:schemeClr val="tx2"/>
              </a:solidFill>
              <a:headEnd type="none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al 48"/>
            <p:cNvSpPr/>
            <p:nvPr userDrawn="1"/>
          </p:nvSpPr>
          <p:spPr>
            <a:xfrm>
              <a:off x="-2643456" y="1117570"/>
              <a:ext cx="61200" cy="61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al 49"/>
            <p:cNvSpPr/>
            <p:nvPr userDrawn="1"/>
          </p:nvSpPr>
          <p:spPr>
            <a:xfrm>
              <a:off x="-2470266" y="946326"/>
              <a:ext cx="60407" cy="6040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field placeholder"/>
            <p:cNvSpPr txBox="1">
              <a:spLocks/>
            </p:cNvSpPr>
            <p:nvPr userDrawn="1"/>
          </p:nvSpPr>
          <p:spPr>
            <a:xfrm>
              <a:off x="-1561294" y="523280"/>
              <a:ext cx="981061" cy="427699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l-NL" sz="1200" b="0" noProof="0" dirty="0" smtClean="0">
                  <a:solidFill>
                    <a:schemeClr val="tx1"/>
                  </a:solidFill>
                </a:rPr>
                <a:t>Niveau</a:t>
              </a:r>
              <a:r>
                <a:rPr lang="en-GB" sz="1200" b="0" dirty="0" smtClean="0">
                  <a:solidFill>
                    <a:schemeClr val="tx1"/>
                  </a:solidFill>
                </a:rPr>
                <a:t> vooruit</a:t>
              </a:r>
            </a:p>
          </p:txBody>
        </p:sp>
        <p:sp>
          <p:nvSpPr>
            <p:cNvPr id="52" name="Textfield placeholder"/>
            <p:cNvSpPr txBox="1">
              <a:spLocks/>
            </p:cNvSpPr>
            <p:nvPr userDrawn="1"/>
          </p:nvSpPr>
          <p:spPr>
            <a:xfrm>
              <a:off x="-1561294" y="1071658"/>
              <a:ext cx="981061" cy="427699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l-NL" sz="1200" b="0" noProof="0" dirty="0" smtClean="0">
                  <a:solidFill>
                    <a:schemeClr val="tx1"/>
                  </a:solidFill>
                </a:rPr>
                <a:t>Niveau</a:t>
              </a:r>
              <a:r>
                <a:rPr lang="en-GB" sz="1200" b="0" dirty="0" smtClean="0">
                  <a:solidFill>
                    <a:schemeClr val="tx1"/>
                  </a:solidFill>
                </a:rPr>
                <a:t> terug</a:t>
              </a:r>
            </a:p>
          </p:txBody>
        </p:sp>
        <p:sp>
          <p:nvSpPr>
            <p:cNvPr id="53" name="Ovaal 52"/>
            <p:cNvSpPr/>
            <p:nvPr userDrawn="1"/>
          </p:nvSpPr>
          <p:spPr>
            <a:xfrm>
              <a:off x="-2807145" y="3573030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5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4" name="Ovaal 53"/>
            <p:cNvSpPr/>
            <p:nvPr userDrawn="1"/>
          </p:nvSpPr>
          <p:spPr>
            <a:xfrm>
              <a:off x="-2807145" y="4019476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6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5" name="Ovaal 54"/>
            <p:cNvSpPr/>
            <p:nvPr userDrawn="1"/>
          </p:nvSpPr>
          <p:spPr>
            <a:xfrm>
              <a:off x="-2807145" y="4465922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7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6" name="Ovaal 55"/>
            <p:cNvSpPr/>
            <p:nvPr userDrawn="1"/>
          </p:nvSpPr>
          <p:spPr>
            <a:xfrm>
              <a:off x="-2807145" y="4912368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8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7" name="Ovaal 56"/>
            <p:cNvSpPr/>
            <p:nvPr userDrawn="1"/>
          </p:nvSpPr>
          <p:spPr>
            <a:xfrm>
              <a:off x="-2807145" y="5358814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9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8" name="Textfield placeholder"/>
            <p:cNvSpPr txBox="1">
              <a:spLocks/>
            </p:cNvSpPr>
            <p:nvPr userDrawn="1"/>
          </p:nvSpPr>
          <p:spPr>
            <a:xfrm>
              <a:off x="-2379688" y="3676020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2400" b="0" i="0" dirty="0" smtClean="0">
                  <a:solidFill>
                    <a:schemeClr val="tx2"/>
                  </a:solidFill>
                  <a:latin typeface="+mj-lt"/>
                </a:rPr>
                <a:t>Kop</a:t>
              </a:r>
            </a:p>
          </p:txBody>
        </p:sp>
        <p:sp>
          <p:nvSpPr>
            <p:cNvPr id="59" name="Textfield placeholder"/>
            <p:cNvSpPr txBox="1">
              <a:spLocks/>
            </p:cNvSpPr>
            <p:nvPr userDrawn="1"/>
          </p:nvSpPr>
          <p:spPr>
            <a:xfrm>
              <a:off x="-2379688" y="4096588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66700" lvl="2" indent="-266700" algn="l" defTabSz="914400" rtl="0" eaLnBrk="1" latinLnBrk="0" hangingPunct="1">
                <a:lnSpc>
                  <a:spcPts val="18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Font typeface="+mj-lt"/>
                <a:buAutoNum type="arabicPeriod"/>
                <a:tabLst>
                  <a:tab pos="1074738" algn="l"/>
                  <a:tab pos="4394200" algn="l"/>
                </a:tabLst>
              </a:pPr>
              <a:r>
                <a:rPr lang="nl-NL" sz="1400" kern="1200" noProof="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Numeriek</a:t>
              </a:r>
              <a:endParaRPr lang="en-GB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0" name="Textfield placeholder"/>
            <p:cNvSpPr txBox="1">
              <a:spLocks/>
            </p:cNvSpPr>
            <p:nvPr userDrawn="1"/>
          </p:nvSpPr>
          <p:spPr>
            <a:xfrm>
              <a:off x="-2379688" y="4534408"/>
              <a:ext cx="2214167" cy="186578"/>
            </a:xfrm>
            <a:prstGeom prst="rect">
              <a:avLst/>
            </a:prstGeom>
          </p:spPr>
          <p:txBody>
            <a:bodyPr vert="horz" lIns="0" tIns="0" rIns="252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04813" lvl="2" indent="-138113" algn="l" defTabSz="914400" rtl="0" eaLnBrk="1" latinLnBrk="0" hangingPunct="1">
                <a:lnSpc>
                  <a:spcPts val="18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tabLst>
                  <a:tab pos="1074738" algn="l"/>
                  <a:tab pos="4394200" algn="l"/>
                </a:tabLst>
              </a:pPr>
              <a:r>
                <a:rPr lang="en-GB" sz="140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Num. Bullet</a:t>
              </a:r>
            </a:p>
          </p:txBody>
        </p:sp>
        <p:sp>
          <p:nvSpPr>
            <p:cNvPr id="61" name="Textfield placeholder"/>
            <p:cNvSpPr txBox="1">
              <a:spLocks/>
            </p:cNvSpPr>
            <p:nvPr userDrawn="1"/>
          </p:nvSpPr>
          <p:spPr>
            <a:xfrm>
              <a:off x="-2379688" y="5426777"/>
              <a:ext cx="2214167" cy="186578"/>
            </a:xfrm>
            <a:prstGeom prst="rect">
              <a:avLst/>
            </a:prstGeom>
          </p:spPr>
          <p:txBody>
            <a:bodyPr vert="horz" lIns="0" tIns="0" rIns="36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3" indent="0" algn="l" defTabSz="1074738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nl-NL" sz="1400" b="0" i="1" kern="1200" noProof="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Cursief</a:t>
              </a:r>
            </a:p>
          </p:txBody>
        </p:sp>
        <p:sp>
          <p:nvSpPr>
            <p:cNvPr id="62" name="Textfield placeholder"/>
            <p:cNvSpPr txBox="1">
              <a:spLocks/>
            </p:cNvSpPr>
            <p:nvPr userDrawn="1"/>
          </p:nvSpPr>
          <p:spPr>
            <a:xfrm>
              <a:off x="-2379688" y="4980331"/>
              <a:ext cx="2214167" cy="186578"/>
            </a:xfrm>
            <a:prstGeom prst="rect">
              <a:avLst/>
            </a:prstGeom>
          </p:spPr>
          <p:txBody>
            <a:bodyPr vert="horz" lIns="0" tIns="0" rIns="252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534988" lvl="3" indent="-138113" algn="l" defTabSz="914400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Pct val="85000"/>
                <a:buFont typeface="Arial" panose="020B0604020202020204" pitchFamily="34" charset="0"/>
                <a:buChar char="−"/>
                <a:tabLst>
                  <a:tab pos="1074738" algn="l"/>
                </a:tabLst>
              </a:pPr>
              <a:r>
                <a:rPr lang="en-GB" sz="1200" b="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Sub-bullet</a:t>
              </a:r>
            </a:p>
          </p:txBody>
        </p:sp>
        <p:grpSp>
          <p:nvGrpSpPr>
            <p:cNvPr id="63" name="Groep 62"/>
            <p:cNvGrpSpPr/>
            <p:nvPr userDrawn="1"/>
          </p:nvGrpSpPr>
          <p:grpSpPr>
            <a:xfrm>
              <a:off x="-950342" y="1837957"/>
              <a:ext cx="687412" cy="3758146"/>
              <a:chOff x="-740196" y="1837957"/>
              <a:chExt cx="1374825" cy="3758146"/>
            </a:xfrm>
          </p:grpSpPr>
          <p:sp>
            <p:nvSpPr>
              <p:cNvPr id="64" name="Textfield placeholder"/>
              <p:cNvSpPr txBox="1">
                <a:spLocks/>
              </p:cNvSpPr>
              <p:nvPr userDrawn="1"/>
            </p:nvSpPr>
            <p:spPr>
              <a:xfrm>
                <a:off x="-740196" y="1837957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20 pt</a:t>
                </a:r>
              </a:p>
            </p:txBody>
          </p:sp>
          <p:sp>
            <p:nvSpPr>
              <p:cNvPr id="65" name="Textfield placeholder"/>
              <p:cNvSpPr txBox="1">
                <a:spLocks/>
              </p:cNvSpPr>
              <p:nvPr userDrawn="1"/>
            </p:nvSpPr>
            <p:spPr>
              <a:xfrm>
                <a:off x="-740196" y="2284403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20 pt</a:t>
                </a:r>
              </a:p>
            </p:txBody>
          </p:sp>
          <p:sp>
            <p:nvSpPr>
              <p:cNvPr id="66" name="Textfield placeholder"/>
              <p:cNvSpPr txBox="1">
                <a:spLocks/>
              </p:cNvSpPr>
              <p:nvPr userDrawn="1"/>
            </p:nvSpPr>
            <p:spPr>
              <a:xfrm>
                <a:off x="-740196" y="2730849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  <p:sp>
            <p:nvSpPr>
              <p:cNvPr id="67" name="Textfield placeholder"/>
              <p:cNvSpPr txBox="1">
                <a:spLocks/>
              </p:cNvSpPr>
              <p:nvPr userDrawn="1"/>
            </p:nvSpPr>
            <p:spPr>
              <a:xfrm>
                <a:off x="-740196" y="3177295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24 pt</a:t>
                </a:r>
              </a:p>
            </p:txBody>
          </p:sp>
          <p:sp>
            <p:nvSpPr>
              <p:cNvPr id="68" name="Textfield placeholder"/>
              <p:cNvSpPr txBox="1">
                <a:spLocks/>
              </p:cNvSpPr>
              <p:nvPr userDrawn="1"/>
            </p:nvSpPr>
            <p:spPr>
              <a:xfrm>
                <a:off x="-740196" y="3632890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32 pt</a:t>
                </a:r>
              </a:p>
            </p:txBody>
          </p:sp>
          <p:sp>
            <p:nvSpPr>
              <p:cNvPr id="69" name="Textfield placeholder"/>
              <p:cNvSpPr txBox="1">
                <a:spLocks/>
              </p:cNvSpPr>
              <p:nvPr userDrawn="1"/>
            </p:nvSpPr>
            <p:spPr>
              <a:xfrm>
                <a:off x="-740196" y="4079336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  <p:sp>
            <p:nvSpPr>
              <p:cNvPr id="70" name="Textfield placeholder"/>
              <p:cNvSpPr txBox="1">
                <a:spLocks/>
              </p:cNvSpPr>
              <p:nvPr userDrawn="1"/>
            </p:nvSpPr>
            <p:spPr>
              <a:xfrm>
                <a:off x="-740196" y="4525782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  <p:sp>
            <p:nvSpPr>
              <p:cNvPr id="71" name="Textfield placeholder"/>
              <p:cNvSpPr txBox="1">
                <a:spLocks/>
              </p:cNvSpPr>
              <p:nvPr userDrawn="1"/>
            </p:nvSpPr>
            <p:spPr>
              <a:xfrm>
                <a:off x="-740196" y="5409525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16 pt</a:t>
                </a:r>
              </a:p>
            </p:txBody>
          </p:sp>
          <p:sp>
            <p:nvSpPr>
              <p:cNvPr id="72" name="Textfield placeholder"/>
              <p:cNvSpPr txBox="1">
                <a:spLocks/>
              </p:cNvSpPr>
              <p:nvPr userDrawn="1"/>
            </p:nvSpPr>
            <p:spPr>
              <a:xfrm>
                <a:off x="-740196" y="4963079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</p:grpSp>
      </p:grpSp>
      <p:sp>
        <p:nvSpPr>
          <p:cNvPr id="99" name="Tijdelijke aanduiding voor tekst 8"/>
          <p:cNvSpPr>
            <a:spLocks noGrp="1"/>
          </p:cNvSpPr>
          <p:nvPr>
            <p:ph type="body" sz="quarter" idx="14" hasCustomPrompt="1"/>
          </p:nvPr>
        </p:nvSpPr>
        <p:spPr>
          <a:xfrm>
            <a:off x="350500" y="5526695"/>
            <a:ext cx="11880000" cy="72000"/>
          </a:xfrm>
          <a:solidFill>
            <a:schemeClr val="bg2"/>
          </a:solidFill>
        </p:spPr>
        <p:txBody>
          <a:bodyPr anchor="ctr"/>
          <a:lstStyle>
            <a:lvl1pPr algn="ctr">
              <a:defRPr sz="700"/>
            </a:lvl1pPr>
          </a:lstStyle>
          <a:p>
            <a:pPr lvl="0"/>
            <a:r>
              <a:rPr lang="nl-NL" noProof="0" dirty="0" smtClean="0"/>
              <a:t>Vormgeving (niet verwijderen!)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36573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(XXL) + Tekstkader (Rechtson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RIJS"/>
          <p:cNvSpPr/>
          <p:nvPr userDrawn="1"/>
        </p:nvSpPr>
        <p:spPr>
          <a:xfrm>
            <a:off x="0" y="0"/>
            <a:ext cx="12195175" cy="5941534"/>
          </a:xfrm>
          <a:prstGeom prst="round2SameRect">
            <a:avLst>
              <a:gd name="adj1" fmla="val 1089"/>
              <a:gd name="adj2" fmla="val 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 dirty="0">
              <a:latin typeface="Helvetica" pitchFamily="34" charset="0"/>
            </a:endParaRPr>
          </a:p>
        </p:txBody>
      </p:sp>
      <p:sp>
        <p:nvSpPr>
          <p:cNvPr id="102" name="Tijdelijke aanduiding voor afbeelding 2"/>
          <p:cNvSpPr>
            <a:spLocks noGrp="1"/>
          </p:cNvSpPr>
          <p:nvPr>
            <p:ph type="pic" idx="13"/>
          </p:nvPr>
        </p:nvSpPr>
        <p:spPr>
          <a:xfrm>
            <a:off x="0" y="0"/>
            <a:ext cx="12195175" cy="5941534"/>
          </a:xfrm>
          <a:prstGeom prst="round2SameRect">
            <a:avLst>
              <a:gd name="adj1" fmla="val 1166"/>
              <a:gd name="adj2" fmla="val 0"/>
            </a:avLst>
          </a:prstGeom>
          <a:noFill/>
        </p:spPr>
        <p:txBody>
          <a:bodyPr anchor="ctr"/>
          <a:lstStyle>
            <a:lvl1pPr marL="0" indent="0" algn="ctr"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9B638-C40D-4F8C-A34D-A3F513F11FD5}" type="datetime4">
              <a:rPr lang="nl-NL" smtClean="0"/>
              <a:t>22 juli 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|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5F9C-CFE5-4EC6-9BBB-664E2F56B033}" type="slidenum">
              <a:rPr lang="en-GB" smtClean="0"/>
              <a:t>‹N›</a:t>
            </a:fld>
            <a:endParaRPr lang="en-GB"/>
          </a:p>
        </p:txBody>
      </p:sp>
      <p:sp>
        <p:nvSpPr>
          <p:cNvPr id="11" name="Tekstvak 10"/>
          <p:cNvSpPr txBox="1"/>
          <p:nvPr userDrawn="1"/>
        </p:nvSpPr>
        <p:spPr>
          <a:xfrm>
            <a:off x="0" y="-521614"/>
            <a:ext cx="5500048" cy="469107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nl-NL" sz="1333" b="1" dirty="0" smtClean="0">
                <a:solidFill>
                  <a:schemeClr val="accent6"/>
                </a:solidFill>
              </a:rPr>
              <a:t>Afbeelding (XXL) + Tekstkader (Rechtsonder)</a:t>
            </a:r>
            <a:endParaRPr lang="nl-NL" sz="1333" b="1" dirty="0">
              <a:solidFill>
                <a:schemeClr val="accent6"/>
              </a:solidFill>
            </a:endParaRPr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2863515" y="-710349"/>
            <a:ext cx="8859071" cy="648000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nl-NL" smtClean="0"/>
              <a:t>Klik om de stijl te bewerken</a:t>
            </a:r>
            <a:endParaRPr lang="en-GB" dirty="0"/>
          </a:p>
        </p:txBody>
      </p:sp>
      <p:grpSp>
        <p:nvGrpSpPr>
          <p:cNvPr id="16" name="Groep 15"/>
          <p:cNvGrpSpPr/>
          <p:nvPr userDrawn="1"/>
        </p:nvGrpSpPr>
        <p:grpSpPr>
          <a:xfrm>
            <a:off x="12363871" y="-26002"/>
            <a:ext cx="3064812" cy="4530930"/>
            <a:chOff x="15419739" y="-26002"/>
            <a:chExt cx="3064812" cy="4530930"/>
          </a:xfrm>
        </p:grpSpPr>
        <p:sp>
          <p:nvSpPr>
            <p:cNvPr id="17" name="Tekstvak 33"/>
            <p:cNvSpPr txBox="1"/>
            <p:nvPr userDrawn="1"/>
          </p:nvSpPr>
          <p:spPr>
            <a:xfrm>
              <a:off x="15593549" y="1001584"/>
              <a:ext cx="2285302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het icoontje om een nieuwe afbeelding in te voegen.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18" name="Tekstvak 33"/>
            <p:cNvSpPr txBox="1"/>
            <p:nvPr userDrawn="1"/>
          </p:nvSpPr>
          <p:spPr>
            <a:xfrm>
              <a:off x="15593549" y="3140968"/>
              <a:ext cx="2142447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Zoek en selecteer de gewenste afbeelding. </a:t>
              </a:r>
              <a:b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</a:b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´Invoegen´</a:t>
              </a:r>
              <a:endParaRPr kumimoji="0" lang="nl-NL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19" name="Ovaal 18"/>
            <p:cNvSpPr/>
            <p:nvPr userDrawn="1"/>
          </p:nvSpPr>
          <p:spPr>
            <a:xfrm>
              <a:off x="15550533" y="505307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1</a:t>
              </a:r>
            </a:p>
          </p:txBody>
        </p:sp>
        <p:sp>
          <p:nvSpPr>
            <p:cNvPr id="20" name="Ovaal 19"/>
            <p:cNvSpPr/>
            <p:nvPr userDrawn="1"/>
          </p:nvSpPr>
          <p:spPr>
            <a:xfrm>
              <a:off x="15550533" y="2667422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2</a:t>
              </a:r>
            </a:p>
          </p:txBody>
        </p:sp>
        <p:pic>
          <p:nvPicPr>
            <p:cNvPr id="21" name="Picture 3"/>
            <p:cNvPicPr>
              <a:picLocks noChangeAspect="1" noChangeArrowheads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630" t="13535" r="3470" b="13927"/>
            <a:stretch/>
          </p:blipFill>
          <p:spPr bwMode="auto">
            <a:xfrm>
              <a:off x="15590998" y="3993281"/>
              <a:ext cx="1107757" cy="297656"/>
            </a:xfrm>
            <a:prstGeom prst="roundRect">
              <a:avLst>
                <a:gd name="adj" fmla="val 14496"/>
              </a:avLst>
            </a:prstGeom>
            <a:noFill/>
            <a:ln w="6350">
              <a:solidFill>
                <a:srgbClr val="E2AC00">
                  <a:lumMod val="50000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22" name="Picture 3"/>
            <p:cNvPicPr>
              <a:picLocks noChangeAspect="1" noChangeArrowheads="1"/>
            </p:cNvPicPr>
            <p:nvPr userDrawn="1"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5660456" y="4033762"/>
              <a:ext cx="792088" cy="226219"/>
            </a:xfrm>
            <a:prstGeom prst="roundRect">
              <a:avLst>
                <a:gd name="adj" fmla="val 14496"/>
              </a:avLst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23" name="Tekstvak 22"/>
            <p:cNvSpPr txBox="1"/>
            <p:nvPr userDrawn="1"/>
          </p:nvSpPr>
          <p:spPr>
            <a:xfrm>
              <a:off x="15673080" y="4020160"/>
              <a:ext cx="779464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5634">
                      <a:lumMod val="25000"/>
                    </a:srgbClr>
                  </a:solidFill>
                  <a:effectLst>
                    <a:outerShdw blurRad="25400" algn="ctr" rotWithShape="0">
                      <a:prstClr val="white"/>
                    </a:outerShdw>
                  </a:effectLst>
                  <a:uLnTx/>
                  <a:uFillTx/>
                </a:rPr>
                <a:t>Invoegen</a:t>
              </a:r>
              <a:endParaRPr kumimoji="0" lang="en-GB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5634">
                    <a:lumMod val="25000"/>
                  </a:srgbClr>
                </a:solidFill>
                <a:effectLst>
                  <a:outerShdw blurRad="25400" algn="ctr" rotWithShape="0">
                    <a:prstClr val="white"/>
                  </a:outerShdw>
                </a:effectLst>
                <a:uLnTx/>
                <a:uFillTx/>
              </a:endParaRPr>
            </a:p>
          </p:txBody>
        </p:sp>
        <p:sp>
          <p:nvSpPr>
            <p:cNvPr id="24" name="Rechthoek 23"/>
            <p:cNvSpPr/>
            <p:nvPr userDrawn="1"/>
          </p:nvSpPr>
          <p:spPr>
            <a:xfrm>
              <a:off x="15419739" y="-26002"/>
              <a:ext cx="3064812" cy="3873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algn="l"/>
              <a:r>
                <a:rPr lang="nl-NL" sz="1600" b="1" dirty="0" smtClean="0">
                  <a:solidFill>
                    <a:schemeClr val="tx2"/>
                  </a:solidFill>
                </a:rPr>
                <a:t>AFBEELDING INVOEGEN</a:t>
              </a:r>
            </a:p>
          </p:txBody>
        </p:sp>
        <p:grpSp>
          <p:nvGrpSpPr>
            <p:cNvPr id="25" name="Groep 24"/>
            <p:cNvGrpSpPr/>
            <p:nvPr userDrawn="1"/>
          </p:nvGrpSpPr>
          <p:grpSpPr>
            <a:xfrm>
              <a:off x="15563079" y="358984"/>
              <a:ext cx="2489424" cy="4145944"/>
              <a:chOff x="15563079" y="358984"/>
              <a:chExt cx="2315772" cy="4145944"/>
            </a:xfrm>
          </p:grpSpPr>
          <p:cxnSp>
            <p:nvCxnSpPr>
              <p:cNvPr id="27" name="Rechte verbindingslijn 26"/>
              <p:cNvCxnSpPr/>
              <p:nvPr userDrawn="1"/>
            </p:nvCxnSpPr>
            <p:spPr>
              <a:xfrm>
                <a:off x="15563418" y="35898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echte verbindingslijn 27"/>
              <p:cNvCxnSpPr/>
              <p:nvPr userDrawn="1"/>
            </p:nvCxnSpPr>
            <p:spPr>
              <a:xfrm>
                <a:off x="15563079" y="256490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echte verbindingslijn 28"/>
              <p:cNvCxnSpPr/>
              <p:nvPr userDrawn="1"/>
            </p:nvCxnSpPr>
            <p:spPr>
              <a:xfrm>
                <a:off x="15563418" y="4504928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6" name="Afbeelding 25"/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593549" y="1810798"/>
              <a:ext cx="610090" cy="610090"/>
            </a:xfrm>
            <a:prstGeom prst="rect">
              <a:avLst/>
            </a:prstGeom>
          </p:spPr>
        </p:pic>
      </p:grpSp>
      <p:grpSp>
        <p:nvGrpSpPr>
          <p:cNvPr id="30" name="Groep 29"/>
          <p:cNvGrpSpPr/>
          <p:nvPr userDrawn="1"/>
        </p:nvGrpSpPr>
        <p:grpSpPr>
          <a:xfrm>
            <a:off x="-2973833" y="0"/>
            <a:ext cx="2808312" cy="5805264"/>
            <a:chOff x="-2973833" y="0"/>
            <a:chExt cx="2808312" cy="5805264"/>
          </a:xfrm>
        </p:grpSpPr>
        <p:sp>
          <p:nvSpPr>
            <p:cNvPr id="31" name="Rechthoek 30"/>
            <p:cNvSpPr/>
            <p:nvPr userDrawn="1"/>
          </p:nvSpPr>
          <p:spPr>
            <a:xfrm>
              <a:off x="-2973833" y="0"/>
              <a:ext cx="2538243" cy="3873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algn="l"/>
              <a:r>
                <a:rPr lang="nl-NL" sz="1600" b="1" dirty="0" smtClean="0">
                  <a:solidFill>
                    <a:schemeClr val="tx2"/>
                  </a:solidFill>
                </a:rPr>
                <a:t>TEKST LEVELS</a:t>
              </a:r>
              <a:endParaRPr lang="nl-NL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32" name="Textfield placeholder"/>
            <p:cNvSpPr txBox="1">
              <a:spLocks/>
            </p:cNvSpPr>
            <p:nvPr userDrawn="1"/>
          </p:nvSpPr>
          <p:spPr>
            <a:xfrm>
              <a:off x="-2379688" y="1837957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400" b="0" dirty="0" smtClean="0">
                  <a:solidFill>
                    <a:schemeClr val="tx2"/>
                  </a:solidFill>
                </a:rPr>
                <a:t>Lees-tekst</a:t>
              </a:r>
            </a:p>
          </p:txBody>
        </p:sp>
        <p:sp>
          <p:nvSpPr>
            <p:cNvPr id="33" name="Ovaal 32"/>
            <p:cNvSpPr/>
            <p:nvPr userDrawn="1"/>
          </p:nvSpPr>
          <p:spPr>
            <a:xfrm>
              <a:off x="-2807145" y="1787246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1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34" name="Ovaal 33"/>
            <p:cNvSpPr/>
            <p:nvPr userDrawn="1"/>
          </p:nvSpPr>
          <p:spPr>
            <a:xfrm>
              <a:off x="-2807145" y="2233692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2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35" name="Ovaal 34"/>
            <p:cNvSpPr/>
            <p:nvPr userDrawn="1"/>
          </p:nvSpPr>
          <p:spPr>
            <a:xfrm>
              <a:off x="-2807145" y="2680138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3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36" name="Ovaal 35"/>
            <p:cNvSpPr/>
            <p:nvPr userDrawn="1"/>
          </p:nvSpPr>
          <p:spPr>
            <a:xfrm>
              <a:off x="-2807145" y="3126584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4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37" name="Textfield placeholder"/>
            <p:cNvSpPr txBox="1">
              <a:spLocks/>
            </p:cNvSpPr>
            <p:nvPr userDrawn="1"/>
          </p:nvSpPr>
          <p:spPr>
            <a:xfrm>
              <a:off x="-2379688" y="2301655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30175" lvl="1" indent="-130175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</a:pPr>
              <a:r>
                <a:rPr lang="en-GB" sz="1400" b="0" dirty="0" smtClean="0">
                  <a:solidFill>
                    <a:schemeClr val="tx2"/>
                  </a:solidFill>
                </a:rPr>
                <a:t>Bullet</a:t>
              </a:r>
            </a:p>
          </p:txBody>
        </p:sp>
        <p:sp>
          <p:nvSpPr>
            <p:cNvPr id="38" name="Textfield placeholder"/>
            <p:cNvSpPr txBox="1">
              <a:spLocks/>
            </p:cNvSpPr>
            <p:nvPr userDrawn="1"/>
          </p:nvSpPr>
          <p:spPr>
            <a:xfrm>
              <a:off x="-2379688" y="2748101"/>
              <a:ext cx="2214167" cy="186578"/>
            </a:xfrm>
            <a:prstGeom prst="rect">
              <a:avLst/>
            </a:prstGeom>
          </p:spPr>
          <p:txBody>
            <a:bodyPr vert="horz" lIns="0" tIns="0" rIns="252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66700" lvl="3" indent="-128588" algn="l" defTabSz="914400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Pct val="85000"/>
                <a:buFont typeface="Arial" panose="020B0604020202020204" pitchFamily="34" charset="0"/>
                <a:buChar char="−"/>
                <a:tabLst>
                  <a:tab pos="1074738" algn="l"/>
                </a:tabLst>
              </a:pPr>
              <a:r>
                <a:rPr lang="en-GB" sz="1400" b="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Sub-bullet</a:t>
              </a:r>
            </a:p>
          </p:txBody>
        </p:sp>
        <p:sp>
          <p:nvSpPr>
            <p:cNvPr id="39" name="Textfield placeholder"/>
            <p:cNvSpPr txBox="1">
              <a:spLocks/>
            </p:cNvSpPr>
            <p:nvPr userDrawn="1"/>
          </p:nvSpPr>
          <p:spPr>
            <a:xfrm>
              <a:off x="-2379688" y="3194547"/>
              <a:ext cx="2214167" cy="186578"/>
            </a:xfrm>
            <a:prstGeom prst="rect">
              <a:avLst/>
            </a:prstGeom>
          </p:spPr>
          <p:txBody>
            <a:bodyPr vert="horz" lIns="0" tIns="0" rIns="36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3" indent="0" algn="l" defTabSz="914400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Pct val="85000"/>
                <a:buFont typeface="Arial" panose="020B0604020202020204" pitchFamily="34" charset="0"/>
                <a:buNone/>
                <a:tabLst>
                  <a:tab pos="1074738" algn="l"/>
                </a:tabLst>
              </a:pPr>
              <a:r>
                <a:rPr lang="en-GB" sz="1600" b="1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Sub-kop</a:t>
              </a:r>
            </a:p>
          </p:txBody>
        </p:sp>
        <p:cxnSp>
          <p:nvCxnSpPr>
            <p:cNvPr id="40" name="Rechte verbindingslijn 39"/>
            <p:cNvCxnSpPr/>
            <p:nvPr userDrawn="1"/>
          </p:nvCxnSpPr>
          <p:spPr>
            <a:xfrm>
              <a:off x="-2812233" y="387386"/>
              <a:ext cx="257470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/>
            <p:cNvCxnSpPr/>
            <p:nvPr userDrawn="1"/>
          </p:nvCxnSpPr>
          <p:spPr>
            <a:xfrm>
              <a:off x="-2812233" y="1628800"/>
              <a:ext cx="257470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/>
            <p:cNvCxnSpPr/>
            <p:nvPr userDrawn="1"/>
          </p:nvCxnSpPr>
          <p:spPr>
            <a:xfrm>
              <a:off x="-2812233" y="5805264"/>
              <a:ext cx="257470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3" name="Picture 3"/>
            <p:cNvPicPr>
              <a:picLocks noChangeAspect="1" noChangeArrowheads="1"/>
            </p:cNvPicPr>
            <p:nvPr userDrawn="1"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-2807145" y="929399"/>
              <a:ext cx="591502" cy="559153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4"/>
            <p:cNvPicPr>
              <a:picLocks noChangeAspect="1" noChangeArrowheads="1"/>
            </p:cNvPicPr>
            <p:nvPr userDrawn="1"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-2812233" y="523280"/>
              <a:ext cx="596590" cy="409575"/>
            </a:xfrm>
            <a:prstGeom prst="roundRect">
              <a:avLst>
                <a:gd name="adj" fmla="val 8126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5" name="Groep 44"/>
            <p:cNvGrpSpPr/>
            <p:nvPr userDrawn="1"/>
          </p:nvGrpSpPr>
          <p:grpSpPr>
            <a:xfrm>
              <a:off x="-2098870" y="523279"/>
              <a:ext cx="435437" cy="427699"/>
              <a:chOff x="-1085063" y="758027"/>
              <a:chExt cx="633800" cy="622540"/>
            </a:xfrm>
          </p:grpSpPr>
          <p:sp>
            <p:nvSpPr>
              <p:cNvPr id="86" name="Afgeronde rechthoek 85"/>
              <p:cNvSpPr/>
              <p:nvPr userDrawn="1"/>
            </p:nvSpPr>
            <p:spPr>
              <a:xfrm>
                <a:off x="-1085063" y="758027"/>
                <a:ext cx="633800" cy="622540"/>
              </a:xfrm>
              <a:prstGeom prst="roundRect">
                <a:avLst>
                  <a:gd name="adj" fmla="val 10944"/>
                </a:avLst>
              </a:prstGeom>
              <a:solidFill>
                <a:schemeClr val="bg1"/>
              </a:solidFill>
              <a:ln w="127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nl-NL" dirty="0"/>
              </a:p>
            </p:txBody>
          </p:sp>
          <p:grpSp>
            <p:nvGrpSpPr>
              <p:cNvPr id="87" name="Groep 86"/>
              <p:cNvGrpSpPr/>
              <p:nvPr userDrawn="1"/>
            </p:nvGrpSpPr>
            <p:grpSpPr>
              <a:xfrm>
                <a:off x="-977746" y="864082"/>
                <a:ext cx="419166" cy="410430"/>
                <a:chOff x="6366933" y="309013"/>
                <a:chExt cx="1901295" cy="1861668"/>
              </a:xfrm>
              <a:solidFill>
                <a:schemeClr val="tx1"/>
              </a:solidFill>
            </p:grpSpPr>
            <p:sp>
              <p:nvSpPr>
                <p:cNvPr id="88" name="Rechthoek 87"/>
                <p:cNvSpPr/>
                <p:nvPr userDrawn="1"/>
              </p:nvSpPr>
              <p:spPr>
                <a:xfrm>
                  <a:off x="6608189" y="535149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9" name="Rechthoek 88"/>
                <p:cNvSpPr/>
                <p:nvPr userDrawn="1"/>
              </p:nvSpPr>
              <p:spPr>
                <a:xfrm>
                  <a:off x="6608189" y="1512611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0" name="Rechthoek 89"/>
                <p:cNvSpPr/>
                <p:nvPr userDrawn="1"/>
              </p:nvSpPr>
              <p:spPr>
                <a:xfrm>
                  <a:off x="6608189" y="1780625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1" name="Rechthoek 90"/>
                <p:cNvSpPr/>
                <p:nvPr userDrawn="1"/>
              </p:nvSpPr>
              <p:spPr>
                <a:xfrm>
                  <a:off x="7252238" y="535149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2" name="Rechthoek 91"/>
                <p:cNvSpPr/>
                <p:nvPr userDrawn="1"/>
              </p:nvSpPr>
              <p:spPr>
                <a:xfrm>
                  <a:off x="7252238" y="1512611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3" name="Rechthoek 92"/>
                <p:cNvSpPr/>
                <p:nvPr userDrawn="1"/>
              </p:nvSpPr>
              <p:spPr>
                <a:xfrm>
                  <a:off x="7252238" y="1780625"/>
                  <a:ext cx="1777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4" name="Rechthoek 93"/>
                <p:cNvSpPr/>
                <p:nvPr userDrawn="1"/>
              </p:nvSpPr>
              <p:spPr>
                <a:xfrm>
                  <a:off x="7252238" y="854236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5" name="Rechthoek 94"/>
                <p:cNvSpPr/>
                <p:nvPr userDrawn="1"/>
              </p:nvSpPr>
              <p:spPr>
                <a:xfrm>
                  <a:off x="7252238" y="1191263"/>
                  <a:ext cx="606415" cy="1990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6" name="Rechthoek 95"/>
                <p:cNvSpPr/>
                <p:nvPr userDrawn="1"/>
              </p:nvSpPr>
              <p:spPr>
                <a:xfrm>
                  <a:off x="7252238" y="309013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7" name="Rechthoek 96"/>
                <p:cNvSpPr/>
                <p:nvPr userDrawn="1"/>
              </p:nvSpPr>
              <p:spPr>
                <a:xfrm>
                  <a:off x="7252238" y="2021132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8" name="Vrije vorm 97"/>
                <p:cNvSpPr/>
                <p:nvPr userDrawn="1"/>
              </p:nvSpPr>
              <p:spPr>
                <a:xfrm flipH="1">
                  <a:off x="6366933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grpSp>
          <p:nvGrpSpPr>
            <p:cNvPr id="46" name="Groep 45"/>
            <p:cNvGrpSpPr/>
            <p:nvPr userDrawn="1"/>
          </p:nvGrpSpPr>
          <p:grpSpPr>
            <a:xfrm>
              <a:off x="-2095303" y="1071657"/>
              <a:ext cx="435437" cy="427699"/>
              <a:chOff x="-1845083" y="758027"/>
              <a:chExt cx="633800" cy="622540"/>
            </a:xfrm>
          </p:grpSpPr>
          <p:sp>
            <p:nvSpPr>
              <p:cNvPr id="73" name="Afgeronde rechthoek 72"/>
              <p:cNvSpPr/>
              <p:nvPr userDrawn="1"/>
            </p:nvSpPr>
            <p:spPr>
              <a:xfrm>
                <a:off x="-1845083" y="758027"/>
                <a:ext cx="633800" cy="622540"/>
              </a:xfrm>
              <a:prstGeom prst="roundRect">
                <a:avLst>
                  <a:gd name="adj" fmla="val 10944"/>
                </a:avLst>
              </a:prstGeom>
              <a:solidFill>
                <a:schemeClr val="bg1"/>
              </a:solidFill>
              <a:ln w="127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grpSp>
            <p:nvGrpSpPr>
              <p:cNvPr id="74" name="Groep 73"/>
              <p:cNvGrpSpPr/>
              <p:nvPr userDrawn="1"/>
            </p:nvGrpSpPr>
            <p:grpSpPr>
              <a:xfrm>
                <a:off x="-1737766" y="864082"/>
                <a:ext cx="419166" cy="410430"/>
                <a:chOff x="3708400" y="309013"/>
                <a:chExt cx="1901295" cy="1861668"/>
              </a:xfrm>
              <a:solidFill>
                <a:schemeClr val="tx1"/>
              </a:solidFill>
            </p:grpSpPr>
            <p:sp>
              <p:nvSpPr>
                <p:cNvPr id="75" name="Rechthoek 74"/>
                <p:cNvSpPr/>
                <p:nvPr userDrawn="1"/>
              </p:nvSpPr>
              <p:spPr>
                <a:xfrm>
                  <a:off x="3949656" y="535149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6" name="Rechthoek 75"/>
                <p:cNvSpPr/>
                <p:nvPr userDrawn="1"/>
              </p:nvSpPr>
              <p:spPr>
                <a:xfrm>
                  <a:off x="3949656" y="1512611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7" name="Rechthoek 76"/>
                <p:cNvSpPr/>
                <p:nvPr userDrawn="1"/>
              </p:nvSpPr>
              <p:spPr>
                <a:xfrm>
                  <a:off x="3949656" y="1780625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8" name="Rechthoek 77"/>
                <p:cNvSpPr/>
                <p:nvPr userDrawn="1"/>
              </p:nvSpPr>
              <p:spPr>
                <a:xfrm>
                  <a:off x="4593705" y="535149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9" name="Rechthoek 78"/>
                <p:cNvSpPr/>
                <p:nvPr userDrawn="1"/>
              </p:nvSpPr>
              <p:spPr>
                <a:xfrm>
                  <a:off x="4593705" y="1512611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0" name="Rechthoek 79"/>
                <p:cNvSpPr/>
                <p:nvPr userDrawn="1"/>
              </p:nvSpPr>
              <p:spPr>
                <a:xfrm>
                  <a:off x="4593705" y="1780625"/>
                  <a:ext cx="1777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1" name="Rechthoek 80"/>
                <p:cNvSpPr/>
                <p:nvPr userDrawn="1"/>
              </p:nvSpPr>
              <p:spPr>
                <a:xfrm>
                  <a:off x="4593705" y="854236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2" name="Rechthoek 81"/>
                <p:cNvSpPr/>
                <p:nvPr userDrawn="1"/>
              </p:nvSpPr>
              <p:spPr>
                <a:xfrm>
                  <a:off x="4593705" y="1191263"/>
                  <a:ext cx="606415" cy="1990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3" name="Rechthoek 82"/>
                <p:cNvSpPr/>
                <p:nvPr userDrawn="1"/>
              </p:nvSpPr>
              <p:spPr>
                <a:xfrm>
                  <a:off x="4593705" y="309013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4" name="Rechthoek 83"/>
                <p:cNvSpPr/>
                <p:nvPr userDrawn="1"/>
              </p:nvSpPr>
              <p:spPr>
                <a:xfrm>
                  <a:off x="4593705" y="2021132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5" name="Vrije vorm 84"/>
                <p:cNvSpPr/>
                <p:nvPr userDrawn="1"/>
              </p:nvSpPr>
              <p:spPr>
                <a:xfrm>
                  <a:off x="3708400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cxnSp>
          <p:nvCxnSpPr>
            <p:cNvPr id="47" name="Rechte verbindingslijn 46"/>
            <p:cNvCxnSpPr>
              <a:stCxn id="49" idx="2"/>
              <a:endCxn id="73" idx="1"/>
            </p:cNvCxnSpPr>
            <p:nvPr userDrawn="1"/>
          </p:nvCxnSpPr>
          <p:spPr>
            <a:xfrm>
              <a:off x="-2643456" y="1148170"/>
              <a:ext cx="548153" cy="137337"/>
            </a:xfrm>
            <a:prstGeom prst="line">
              <a:avLst/>
            </a:prstGeom>
            <a:ln w="12700">
              <a:solidFill>
                <a:schemeClr val="tx2"/>
              </a:solidFill>
              <a:headEnd type="none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echte verbindingslijn 47"/>
            <p:cNvCxnSpPr>
              <a:stCxn id="50" idx="3"/>
              <a:endCxn id="86" idx="1"/>
            </p:cNvCxnSpPr>
            <p:nvPr userDrawn="1"/>
          </p:nvCxnSpPr>
          <p:spPr>
            <a:xfrm flipV="1">
              <a:off x="-2461420" y="737129"/>
              <a:ext cx="362550" cy="260758"/>
            </a:xfrm>
            <a:prstGeom prst="line">
              <a:avLst/>
            </a:prstGeom>
            <a:ln w="12700">
              <a:solidFill>
                <a:schemeClr val="tx2"/>
              </a:solidFill>
              <a:headEnd type="none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al 48"/>
            <p:cNvSpPr/>
            <p:nvPr userDrawn="1"/>
          </p:nvSpPr>
          <p:spPr>
            <a:xfrm>
              <a:off x="-2643456" y="1117570"/>
              <a:ext cx="61200" cy="61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al 49"/>
            <p:cNvSpPr/>
            <p:nvPr userDrawn="1"/>
          </p:nvSpPr>
          <p:spPr>
            <a:xfrm>
              <a:off x="-2470266" y="946326"/>
              <a:ext cx="60407" cy="6040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field placeholder"/>
            <p:cNvSpPr txBox="1">
              <a:spLocks/>
            </p:cNvSpPr>
            <p:nvPr userDrawn="1"/>
          </p:nvSpPr>
          <p:spPr>
            <a:xfrm>
              <a:off x="-1561294" y="523280"/>
              <a:ext cx="981061" cy="427699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l-NL" sz="1200" b="0" noProof="0" dirty="0" smtClean="0">
                  <a:solidFill>
                    <a:schemeClr val="tx1"/>
                  </a:solidFill>
                </a:rPr>
                <a:t>Niveau</a:t>
              </a:r>
              <a:r>
                <a:rPr lang="en-GB" sz="1200" b="0" dirty="0" smtClean="0">
                  <a:solidFill>
                    <a:schemeClr val="tx1"/>
                  </a:solidFill>
                </a:rPr>
                <a:t> vooruit</a:t>
              </a:r>
            </a:p>
          </p:txBody>
        </p:sp>
        <p:sp>
          <p:nvSpPr>
            <p:cNvPr id="52" name="Textfield placeholder"/>
            <p:cNvSpPr txBox="1">
              <a:spLocks/>
            </p:cNvSpPr>
            <p:nvPr userDrawn="1"/>
          </p:nvSpPr>
          <p:spPr>
            <a:xfrm>
              <a:off x="-1561294" y="1071658"/>
              <a:ext cx="981061" cy="427699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l-NL" sz="1200" b="0" noProof="0" dirty="0" smtClean="0">
                  <a:solidFill>
                    <a:schemeClr val="tx1"/>
                  </a:solidFill>
                </a:rPr>
                <a:t>Niveau</a:t>
              </a:r>
              <a:r>
                <a:rPr lang="en-GB" sz="1200" b="0" dirty="0" smtClean="0">
                  <a:solidFill>
                    <a:schemeClr val="tx1"/>
                  </a:solidFill>
                </a:rPr>
                <a:t> terug</a:t>
              </a:r>
            </a:p>
          </p:txBody>
        </p:sp>
        <p:sp>
          <p:nvSpPr>
            <p:cNvPr id="53" name="Ovaal 52"/>
            <p:cNvSpPr/>
            <p:nvPr userDrawn="1"/>
          </p:nvSpPr>
          <p:spPr>
            <a:xfrm>
              <a:off x="-2807145" y="3573030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5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4" name="Ovaal 53"/>
            <p:cNvSpPr/>
            <p:nvPr userDrawn="1"/>
          </p:nvSpPr>
          <p:spPr>
            <a:xfrm>
              <a:off x="-2807145" y="4019476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6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5" name="Ovaal 54"/>
            <p:cNvSpPr/>
            <p:nvPr userDrawn="1"/>
          </p:nvSpPr>
          <p:spPr>
            <a:xfrm>
              <a:off x="-2807145" y="4465922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7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6" name="Ovaal 55"/>
            <p:cNvSpPr/>
            <p:nvPr userDrawn="1"/>
          </p:nvSpPr>
          <p:spPr>
            <a:xfrm>
              <a:off x="-2807145" y="4912368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8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7" name="Ovaal 56"/>
            <p:cNvSpPr/>
            <p:nvPr userDrawn="1"/>
          </p:nvSpPr>
          <p:spPr>
            <a:xfrm>
              <a:off x="-2807145" y="5358814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9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8" name="Textfield placeholder"/>
            <p:cNvSpPr txBox="1">
              <a:spLocks/>
            </p:cNvSpPr>
            <p:nvPr userDrawn="1"/>
          </p:nvSpPr>
          <p:spPr>
            <a:xfrm>
              <a:off x="-2379688" y="3676020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2400" b="0" i="0" dirty="0" smtClean="0">
                  <a:solidFill>
                    <a:schemeClr val="tx2"/>
                  </a:solidFill>
                  <a:latin typeface="+mj-lt"/>
                </a:rPr>
                <a:t>Kop</a:t>
              </a:r>
            </a:p>
          </p:txBody>
        </p:sp>
        <p:sp>
          <p:nvSpPr>
            <p:cNvPr id="59" name="Textfield placeholder"/>
            <p:cNvSpPr txBox="1">
              <a:spLocks/>
            </p:cNvSpPr>
            <p:nvPr userDrawn="1"/>
          </p:nvSpPr>
          <p:spPr>
            <a:xfrm>
              <a:off x="-2379688" y="4096588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66700" lvl="2" indent="-266700" algn="l" defTabSz="914400" rtl="0" eaLnBrk="1" latinLnBrk="0" hangingPunct="1">
                <a:lnSpc>
                  <a:spcPts val="18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Font typeface="+mj-lt"/>
                <a:buAutoNum type="arabicPeriod"/>
                <a:tabLst>
                  <a:tab pos="1074738" algn="l"/>
                  <a:tab pos="4394200" algn="l"/>
                </a:tabLst>
              </a:pPr>
              <a:r>
                <a:rPr lang="nl-NL" sz="1400" kern="1200" noProof="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Numeriek</a:t>
              </a:r>
              <a:endParaRPr lang="en-GB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0" name="Textfield placeholder"/>
            <p:cNvSpPr txBox="1">
              <a:spLocks/>
            </p:cNvSpPr>
            <p:nvPr userDrawn="1"/>
          </p:nvSpPr>
          <p:spPr>
            <a:xfrm>
              <a:off x="-2379688" y="4534408"/>
              <a:ext cx="2214167" cy="186578"/>
            </a:xfrm>
            <a:prstGeom prst="rect">
              <a:avLst/>
            </a:prstGeom>
          </p:spPr>
          <p:txBody>
            <a:bodyPr vert="horz" lIns="0" tIns="0" rIns="252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04813" lvl="2" indent="-138113" algn="l" defTabSz="914400" rtl="0" eaLnBrk="1" latinLnBrk="0" hangingPunct="1">
                <a:lnSpc>
                  <a:spcPts val="18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tabLst>
                  <a:tab pos="1074738" algn="l"/>
                  <a:tab pos="4394200" algn="l"/>
                </a:tabLst>
              </a:pPr>
              <a:r>
                <a:rPr lang="en-GB" sz="140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Num. Bullet</a:t>
              </a:r>
            </a:p>
          </p:txBody>
        </p:sp>
        <p:sp>
          <p:nvSpPr>
            <p:cNvPr id="61" name="Textfield placeholder"/>
            <p:cNvSpPr txBox="1">
              <a:spLocks/>
            </p:cNvSpPr>
            <p:nvPr userDrawn="1"/>
          </p:nvSpPr>
          <p:spPr>
            <a:xfrm>
              <a:off x="-2379688" y="5426777"/>
              <a:ext cx="2214167" cy="186578"/>
            </a:xfrm>
            <a:prstGeom prst="rect">
              <a:avLst/>
            </a:prstGeom>
          </p:spPr>
          <p:txBody>
            <a:bodyPr vert="horz" lIns="0" tIns="0" rIns="36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3" indent="0" algn="l" defTabSz="1074738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nl-NL" sz="1400" b="0" i="1" kern="1200" noProof="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Cursief</a:t>
              </a:r>
            </a:p>
          </p:txBody>
        </p:sp>
        <p:sp>
          <p:nvSpPr>
            <p:cNvPr id="62" name="Textfield placeholder"/>
            <p:cNvSpPr txBox="1">
              <a:spLocks/>
            </p:cNvSpPr>
            <p:nvPr userDrawn="1"/>
          </p:nvSpPr>
          <p:spPr>
            <a:xfrm>
              <a:off x="-2379688" y="4980331"/>
              <a:ext cx="2214167" cy="186578"/>
            </a:xfrm>
            <a:prstGeom prst="rect">
              <a:avLst/>
            </a:prstGeom>
          </p:spPr>
          <p:txBody>
            <a:bodyPr vert="horz" lIns="0" tIns="0" rIns="252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534988" lvl="3" indent="-138113" algn="l" defTabSz="914400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Pct val="85000"/>
                <a:buFont typeface="Arial" panose="020B0604020202020204" pitchFamily="34" charset="0"/>
                <a:buChar char="−"/>
                <a:tabLst>
                  <a:tab pos="1074738" algn="l"/>
                </a:tabLst>
              </a:pPr>
              <a:r>
                <a:rPr lang="en-GB" sz="1200" b="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Sub-bullet</a:t>
              </a:r>
            </a:p>
          </p:txBody>
        </p:sp>
        <p:grpSp>
          <p:nvGrpSpPr>
            <p:cNvPr id="63" name="Groep 62"/>
            <p:cNvGrpSpPr/>
            <p:nvPr userDrawn="1"/>
          </p:nvGrpSpPr>
          <p:grpSpPr>
            <a:xfrm>
              <a:off x="-950342" y="1837957"/>
              <a:ext cx="687412" cy="3758146"/>
              <a:chOff x="-740196" y="1837957"/>
              <a:chExt cx="1374825" cy="3758146"/>
            </a:xfrm>
          </p:grpSpPr>
          <p:sp>
            <p:nvSpPr>
              <p:cNvPr id="64" name="Textfield placeholder"/>
              <p:cNvSpPr txBox="1">
                <a:spLocks/>
              </p:cNvSpPr>
              <p:nvPr userDrawn="1"/>
            </p:nvSpPr>
            <p:spPr>
              <a:xfrm>
                <a:off x="-740196" y="1837957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20 pt</a:t>
                </a:r>
              </a:p>
            </p:txBody>
          </p:sp>
          <p:sp>
            <p:nvSpPr>
              <p:cNvPr id="65" name="Textfield placeholder"/>
              <p:cNvSpPr txBox="1">
                <a:spLocks/>
              </p:cNvSpPr>
              <p:nvPr userDrawn="1"/>
            </p:nvSpPr>
            <p:spPr>
              <a:xfrm>
                <a:off x="-740196" y="2284403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20 pt</a:t>
                </a:r>
              </a:p>
            </p:txBody>
          </p:sp>
          <p:sp>
            <p:nvSpPr>
              <p:cNvPr id="66" name="Textfield placeholder"/>
              <p:cNvSpPr txBox="1">
                <a:spLocks/>
              </p:cNvSpPr>
              <p:nvPr userDrawn="1"/>
            </p:nvSpPr>
            <p:spPr>
              <a:xfrm>
                <a:off x="-740196" y="2730849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  <p:sp>
            <p:nvSpPr>
              <p:cNvPr id="67" name="Textfield placeholder"/>
              <p:cNvSpPr txBox="1">
                <a:spLocks/>
              </p:cNvSpPr>
              <p:nvPr userDrawn="1"/>
            </p:nvSpPr>
            <p:spPr>
              <a:xfrm>
                <a:off x="-740196" y="3177295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24 pt</a:t>
                </a:r>
              </a:p>
            </p:txBody>
          </p:sp>
          <p:sp>
            <p:nvSpPr>
              <p:cNvPr id="68" name="Textfield placeholder"/>
              <p:cNvSpPr txBox="1">
                <a:spLocks/>
              </p:cNvSpPr>
              <p:nvPr userDrawn="1"/>
            </p:nvSpPr>
            <p:spPr>
              <a:xfrm>
                <a:off x="-740196" y="3632890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32 pt</a:t>
                </a:r>
              </a:p>
            </p:txBody>
          </p:sp>
          <p:sp>
            <p:nvSpPr>
              <p:cNvPr id="69" name="Textfield placeholder"/>
              <p:cNvSpPr txBox="1">
                <a:spLocks/>
              </p:cNvSpPr>
              <p:nvPr userDrawn="1"/>
            </p:nvSpPr>
            <p:spPr>
              <a:xfrm>
                <a:off x="-740196" y="4079336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  <p:sp>
            <p:nvSpPr>
              <p:cNvPr id="70" name="Textfield placeholder"/>
              <p:cNvSpPr txBox="1">
                <a:spLocks/>
              </p:cNvSpPr>
              <p:nvPr userDrawn="1"/>
            </p:nvSpPr>
            <p:spPr>
              <a:xfrm>
                <a:off x="-740196" y="4525782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  <p:sp>
            <p:nvSpPr>
              <p:cNvPr id="71" name="Textfield placeholder"/>
              <p:cNvSpPr txBox="1">
                <a:spLocks/>
              </p:cNvSpPr>
              <p:nvPr userDrawn="1"/>
            </p:nvSpPr>
            <p:spPr>
              <a:xfrm>
                <a:off x="-740196" y="5409525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16 pt</a:t>
                </a:r>
              </a:p>
            </p:txBody>
          </p:sp>
          <p:sp>
            <p:nvSpPr>
              <p:cNvPr id="72" name="Textfield placeholder"/>
              <p:cNvSpPr txBox="1">
                <a:spLocks/>
              </p:cNvSpPr>
              <p:nvPr userDrawn="1"/>
            </p:nvSpPr>
            <p:spPr>
              <a:xfrm>
                <a:off x="-740196" y="4963079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</p:grpSp>
      </p:grpSp>
      <p:sp>
        <p:nvSpPr>
          <p:cNvPr id="99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455115" y="2711116"/>
            <a:ext cx="5400000" cy="2887579"/>
          </a:xfrm>
          <a:solidFill>
            <a:srgbClr val="FFD800">
              <a:alpha val="94902"/>
            </a:srgbClr>
          </a:solidFill>
        </p:spPr>
        <p:txBody>
          <a:bodyPr vert="horz" lIns="324000" rIns="32400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 dirty="0"/>
          </a:p>
        </p:txBody>
      </p:sp>
      <p:sp>
        <p:nvSpPr>
          <p:cNvPr id="100" name="Tijdelijke aanduiding voor tekst 8"/>
          <p:cNvSpPr>
            <a:spLocks noGrp="1"/>
          </p:cNvSpPr>
          <p:nvPr>
            <p:ph type="body" sz="quarter" idx="14" hasCustomPrompt="1"/>
          </p:nvPr>
        </p:nvSpPr>
        <p:spPr>
          <a:xfrm>
            <a:off x="-24885" y="5526695"/>
            <a:ext cx="11880000" cy="72000"/>
          </a:xfrm>
          <a:solidFill>
            <a:schemeClr val="bg2"/>
          </a:solidFill>
        </p:spPr>
        <p:txBody>
          <a:bodyPr anchor="ctr"/>
          <a:lstStyle>
            <a:lvl1pPr algn="ctr">
              <a:defRPr sz="700"/>
            </a:lvl1pPr>
          </a:lstStyle>
          <a:p>
            <a:pPr lvl="0"/>
            <a:r>
              <a:rPr lang="nl-NL" noProof="0" dirty="0" smtClean="0"/>
              <a:t>Vormgeving (niet verwijderen!)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06571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(XXL) + Tekstkader (Linksbov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RIJS"/>
          <p:cNvSpPr/>
          <p:nvPr userDrawn="1"/>
        </p:nvSpPr>
        <p:spPr>
          <a:xfrm>
            <a:off x="0" y="0"/>
            <a:ext cx="12195175" cy="5941534"/>
          </a:xfrm>
          <a:prstGeom prst="round2SameRect">
            <a:avLst>
              <a:gd name="adj1" fmla="val 1089"/>
              <a:gd name="adj2" fmla="val 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 dirty="0">
              <a:latin typeface="Helvetica" pitchFamily="34" charset="0"/>
            </a:endParaRPr>
          </a:p>
        </p:txBody>
      </p:sp>
      <p:sp>
        <p:nvSpPr>
          <p:cNvPr id="102" name="Tijdelijke aanduiding voor afbeelding 2"/>
          <p:cNvSpPr>
            <a:spLocks noGrp="1"/>
          </p:cNvSpPr>
          <p:nvPr>
            <p:ph type="pic" idx="13"/>
          </p:nvPr>
        </p:nvSpPr>
        <p:spPr>
          <a:xfrm>
            <a:off x="0" y="0"/>
            <a:ext cx="12195175" cy="5941534"/>
          </a:xfrm>
          <a:prstGeom prst="round2SameRect">
            <a:avLst>
              <a:gd name="adj1" fmla="val 1166"/>
              <a:gd name="adj2" fmla="val 0"/>
            </a:avLst>
          </a:prstGeom>
          <a:noFill/>
        </p:spPr>
        <p:txBody>
          <a:bodyPr anchor="ctr"/>
          <a:lstStyle>
            <a:lvl1pPr marL="0" indent="0" algn="ctr"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0D39-5654-4684-94A2-350D87CB3A81}" type="datetime4">
              <a:rPr lang="nl-NL" smtClean="0"/>
              <a:t>22 juli 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|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5F9C-CFE5-4EC6-9BBB-664E2F56B033}" type="slidenum">
              <a:rPr lang="en-GB" smtClean="0"/>
              <a:t>‹N›</a:t>
            </a:fld>
            <a:endParaRPr lang="en-GB"/>
          </a:p>
        </p:txBody>
      </p:sp>
      <p:sp>
        <p:nvSpPr>
          <p:cNvPr id="11" name="Tekstvak 10"/>
          <p:cNvSpPr txBox="1"/>
          <p:nvPr userDrawn="1"/>
        </p:nvSpPr>
        <p:spPr>
          <a:xfrm>
            <a:off x="-1" y="-521614"/>
            <a:ext cx="5677469" cy="469107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nl-NL" sz="1333" b="1" dirty="0" smtClean="0">
                <a:solidFill>
                  <a:schemeClr val="accent6"/>
                </a:solidFill>
              </a:rPr>
              <a:t>Afbeelding (XXL) + Tekstkader (Linksboven)</a:t>
            </a:r>
            <a:endParaRPr lang="nl-NL" sz="1333" b="1" dirty="0">
              <a:solidFill>
                <a:schemeClr val="accent6"/>
              </a:solidFill>
            </a:endParaRPr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2863515" y="-710349"/>
            <a:ext cx="8859071" cy="648000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nl-NL" smtClean="0"/>
              <a:t>Klik om de stijl te bewerken</a:t>
            </a:r>
            <a:endParaRPr lang="en-GB" dirty="0"/>
          </a:p>
        </p:txBody>
      </p:sp>
      <p:grpSp>
        <p:nvGrpSpPr>
          <p:cNvPr id="16" name="Groep 15"/>
          <p:cNvGrpSpPr/>
          <p:nvPr userDrawn="1"/>
        </p:nvGrpSpPr>
        <p:grpSpPr>
          <a:xfrm>
            <a:off x="12363871" y="-26002"/>
            <a:ext cx="3064812" cy="4530930"/>
            <a:chOff x="15419739" y="-26002"/>
            <a:chExt cx="3064812" cy="4530930"/>
          </a:xfrm>
        </p:grpSpPr>
        <p:sp>
          <p:nvSpPr>
            <p:cNvPr id="17" name="Tekstvak 33"/>
            <p:cNvSpPr txBox="1"/>
            <p:nvPr userDrawn="1"/>
          </p:nvSpPr>
          <p:spPr>
            <a:xfrm>
              <a:off x="15593549" y="1001584"/>
              <a:ext cx="2285302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het icoontje om een nieuwe afbeelding in te voegen.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18" name="Tekstvak 33"/>
            <p:cNvSpPr txBox="1"/>
            <p:nvPr userDrawn="1"/>
          </p:nvSpPr>
          <p:spPr>
            <a:xfrm>
              <a:off x="15593549" y="3140968"/>
              <a:ext cx="2142447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Zoek en selecteer de gewenste afbeelding. </a:t>
              </a:r>
              <a:b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</a:b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´Invoegen´</a:t>
              </a:r>
              <a:endParaRPr kumimoji="0" lang="nl-NL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19" name="Ovaal 18"/>
            <p:cNvSpPr/>
            <p:nvPr userDrawn="1"/>
          </p:nvSpPr>
          <p:spPr>
            <a:xfrm>
              <a:off x="15550533" y="505307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1</a:t>
              </a:r>
            </a:p>
          </p:txBody>
        </p:sp>
        <p:sp>
          <p:nvSpPr>
            <p:cNvPr id="20" name="Ovaal 19"/>
            <p:cNvSpPr/>
            <p:nvPr userDrawn="1"/>
          </p:nvSpPr>
          <p:spPr>
            <a:xfrm>
              <a:off x="15550533" y="2667422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2</a:t>
              </a:r>
            </a:p>
          </p:txBody>
        </p:sp>
        <p:pic>
          <p:nvPicPr>
            <p:cNvPr id="21" name="Picture 3"/>
            <p:cNvPicPr>
              <a:picLocks noChangeAspect="1" noChangeArrowheads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630" t="13535" r="3470" b="13927"/>
            <a:stretch/>
          </p:blipFill>
          <p:spPr bwMode="auto">
            <a:xfrm>
              <a:off x="15590998" y="3993281"/>
              <a:ext cx="1107757" cy="297656"/>
            </a:xfrm>
            <a:prstGeom prst="roundRect">
              <a:avLst>
                <a:gd name="adj" fmla="val 14496"/>
              </a:avLst>
            </a:prstGeom>
            <a:noFill/>
            <a:ln w="6350">
              <a:solidFill>
                <a:srgbClr val="E2AC00">
                  <a:lumMod val="50000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22" name="Picture 3"/>
            <p:cNvPicPr>
              <a:picLocks noChangeAspect="1" noChangeArrowheads="1"/>
            </p:cNvPicPr>
            <p:nvPr userDrawn="1"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5660456" y="4033762"/>
              <a:ext cx="792088" cy="226219"/>
            </a:xfrm>
            <a:prstGeom prst="roundRect">
              <a:avLst>
                <a:gd name="adj" fmla="val 14496"/>
              </a:avLst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23" name="Tekstvak 22"/>
            <p:cNvSpPr txBox="1"/>
            <p:nvPr userDrawn="1"/>
          </p:nvSpPr>
          <p:spPr>
            <a:xfrm>
              <a:off x="15673080" y="4020160"/>
              <a:ext cx="779464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5634">
                      <a:lumMod val="25000"/>
                    </a:srgbClr>
                  </a:solidFill>
                  <a:effectLst>
                    <a:outerShdw blurRad="25400" algn="ctr" rotWithShape="0">
                      <a:prstClr val="white"/>
                    </a:outerShdw>
                  </a:effectLst>
                  <a:uLnTx/>
                  <a:uFillTx/>
                </a:rPr>
                <a:t>Invoegen</a:t>
              </a:r>
              <a:endParaRPr kumimoji="0" lang="en-GB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5634">
                    <a:lumMod val="25000"/>
                  </a:srgbClr>
                </a:solidFill>
                <a:effectLst>
                  <a:outerShdw blurRad="25400" algn="ctr" rotWithShape="0">
                    <a:prstClr val="white"/>
                  </a:outerShdw>
                </a:effectLst>
                <a:uLnTx/>
                <a:uFillTx/>
              </a:endParaRPr>
            </a:p>
          </p:txBody>
        </p:sp>
        <p:sp>
          <p:nvSpPr>
            <p:cNvPr id="24" name="Rechthoek 23"/>
            <p:cNvSpPr/>
            <p:nvPr userDrawn="1"/>
          </p:nvSpPr>
          <p:spPr>
            <a:xfrm>
              <a:off x="15419739" y="-26002"/>
              <a:ext cx="3064812" cy="3873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algn="l"/>
              <a:r>
                <a:rPr lang="nl-NL" sz="1600" b="1" dirty="0" smtClean="0">
                  <a:solidFill>
                    <a:schemeClr val="tx2"/>
                  </a:solidFill>
                </a:rPr>
                <a:t>AFBEELDING INVOEGEN</a:t>
              </a:r>
            </a:p>
          </p:txBody>
        </p:sp>
        <p:grpSp>
          <p:nvGrpSpPr>
            <p:cNvPr id="25" name="Groep 24"/>
            <p:cNvGrpSpPr/>
            <p:nvPr userDrawn="1"/>
          </p:nvGrpSpPr>
          <p:grpSpPr>
            <a:xfrm>
              <a:off x="15563079" y="358984"/>
              <a:ext cx="2489424" cy="4145944"/>
              <a:chOff x="15563079" y="358984"/>
              <a:chExt cx="2315772" cy="4145944"/>
            </a:xfrm>
          </p:grpSpPr>
          <p:cxnSp>
            <p:nvCxnSpPr>
              <p:cNvPr id="27" name="Rechte verbindingslijn 26"/>
              <p:cNvCxnSpPr/>
              <p:nvPr userDrawn="1"/>
            </p:nvCxnSpPr>
            <p:spPr>
              <a:xfrm>
                <a:off x="15563418" y="35898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echte verbindingslijn 27"/>
              <p:cNvCxnSpPr/>
              <p:nvPr userDrawn="1"/>
            </p:nvCxnSpPr>
            <p:spPr>
              <a:xfrm>
                <a:off x="15563079" y="256490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echte verbindingslijn 28"/>
              <p:cNvCxnSpPr/>
              <p:nvPr userDrawn="1"/>
            </p:nvCxnSpPr>
            <p:spPr>
              <a:xfrm>
                <a:off x="15563418" y="4504928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6" name="Afbeelding 25"/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593549" y="1810798"/>
              <a:ext cx="610090" cy="610090"/>
            </a:xfrm>
            <a:prstGeom prst="rect">
              <a:avLst/>
            </a:prstGeom>
          </p:spPr>
        </p:pic>
      </p:grpSp>
      <p:grpSp>
        <p:nvGrpSpPr>
          <p:cNvPr id="30" name="Groep 29"/>
          <p:cNvGrpSpPr/>
          <p:nvPr userDrawn="1"/>
        </p:nvGrpSpPr>
        <p:grpSpPr>
          <a:xfrm>
            <a:off x="-2973833" y="0"/>
            <a:ext cx="2808312" cy="5805264"/>
            <a:chOff x="-2973833" y="0"/>
            <a:chExt cx="2808312" cy="5805264"/>
          </a:xfrm>
        </p:grpSpPr>
        <p:sp>
          <p:nvSpPr>
            <p:cNvPr id="31" name="Rechthoek 30"/>
            <p:cNvSpPr/>
            <p:nvPr userDrawn="1"/>
          </p:nvSpPr>
          <p:spPr>
            <a:xfrm>
              <a:off x="-2973833" y="0"/>
              <a:ext cx="2538243" cy="3873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algn="l"/>
              <a:r>
                <a:rPr lang="nl-NL" sz="1600" b="1" dirty="0" smtClean="0">
                  <a:solidFill>
                    <a:schemeClr val="tx2"/>
                  </a:solidFill>
                </a:rPr>
                <a:t>TEKST LEVELS</a:t>
              </a:r>
              <a:endParaRPr lang="nl-NL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32" name="Textfield placeholder"/>
            <p:cNvSpPr txBox="1">
              <a:spLocks/>
            </p:cNvSpPr>
            <p:nvPr userDrawn="1"/>
          </p:nvSpPr>
          <p:spPr>
            <a:xfrm>
              <a:off x="-2379688" y="1837957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400" b="0" dirty="0" smtClean="0">
                  <a:solidFill>
                    <a:schemeClr val="tx2"/>
                  </a:solidFill>
                </a:rPr>
                <a:t>Lees-tekst</a:t>
              </a:r>
            </a:p>
          </p:txBody>
        </p:sp>
        <p:sp>
          <p:nvSpPr>
            <p:cNvPr id="33" name="Ovaal 32"/>
            <p:cNvSpPr/>
            <p:nvPr userDrawn="1"/>
          </p:nvSpPr>
          <p:spPr>
            <a:xfrm>
              <a:off x="-2807145" y="1787246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1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34" name="Ovaal 33"/>
            <p:cNvSpPr/>
            <p:nvPr userDrawn="1"/>
          </p:nvSpPr>
          <p:spPr>
            <a:xfrm>
              <a:off x="-2807145" y="2233692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2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35" name="Ovaal 34"/>
            <p:cNvSpPr/>
            <p:nvPr userDrawn="1"/>
          </p:nvSpPr>
          <p:spPr>
            <a:xfrm>
              <a:off x="-2807145" y="2680138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3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36" name="Ovaal 35"/>
            <p:cNvSpPr/>
            <p:nvPr userDrawn="1"/>
          </p:nvSpPr>
          <p:spPr>
            <a:xfrm>
              <a:off x="-2807145" y="3126584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4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37" name="Textfield placeholder"/>
            <p:cNvSpPr txBox="1">
              <a:spLocks/>
            </p:cNvSpPr>
            <p:nvPr userDrawn="1"/>
          </p:nvSpPr>
          <p:spPr>
            <a:xfrm>
              <a:off x="-2379688" y="2301655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30175" lvl="1" indent="-130175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</a:pPr>
              <a:r>
                <a:rPr lang="en-GB" sz="1400" b="0" dirty="0" smtClean="0">
                  <a:solidFill>
                    <a:schemeClr val="tx2"/>
                  </a:solidFill>
                </a:rPr>
                <a:t>Bullet</a:t>
              </a:r>
            </a:p>
          </p:txBody>
        </p:sp>
        <p:sp>
          <p:nvSpPr>
            <p:cNvPr id="38" name="Textfield placeholder"/>
            <p:cNvSpPr txBox="1">
              <a:spLocks/>
            </p:cNvSpPr>
            <p:nvPr userDrawn="1"/>
          </p:nvSpPr>
          <p:spPr>
            <a:xfrm>
              <a:off x="-2379688" y="2748101"/>
              <a:ext cx="2214167" cy="186578"/>
            </a:xfrm>
            <a:prstGeom prst="rect">
              <a:avLst/>
            </a:prstGeom>
          </p:spPr>
          <p:txBody>
            <a:bodyPr vert="horz" lIns="0" tIns="0" rIns="252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66700" lvl="3" indent="-128588" algn="l" defTabSz="914400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Pct val="85000"/>
                <a:buFont typeface="Arial" panose="020B0604020202020204" pitchFamily="34" charset="0"/>
                <a:buChar char="−"/>
                <a:tabLst>
                  <a:tab pos="1074738" algn="l"/>
                </a:tabLst>
              </a:pPr>
              <a:r>
                <a:rPr lang="en-GB" sz="1400" b="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Sub-bullet</a:t>
              </a:r>
            </a:p>
          </p:txBody>
        </p:sp>
        <p:sp>
          <p:nvSpPr>
            <p:cNvPr id="39" name="Textfield placeholder"/>
            <p:cNvSpPr txBox="1">
              <a:spLocks/>
            </p:cNvSpPr>
            <p:nvPr userDrawn="1"/>
          </p:nvSpPr>
          <p:spPr>
            <a:xfrm>
              <a:off x="-2379688" y="3194547"/>
              <a:ext cx="2214167" cy="186578"/>
            </a:xfrm>
            <a:prstGeom prst="rect">
              <a:avLst/>
            </a:prstGeom>
          </p:spPr>
          <p:txBody>
            <a:bodyPr vert="horz" lIns="0" tIns="0" rIns="36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3" indent="0" algn="l" defTabSz="914400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Pct val="85000"/>
                <a:buFont typeface="Arial" panose="020B0604020202020204" pitchFamily="34" charset="0"/>
                <a:buNone/>
                <a:tabLst>
                  <a:tab pos="1074738" algn="l"/>
                </a:tabLst>
              </a:pPr>
              <a:r>
                <a:rPr lang="en-GB" sz="1600" b="1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Sub-kop</a:t>
              </a:r>
            </a:p>
          </p:txBody>
        </p:sp>
        <p:cxnSp>
          <p:nvCxnSpPr>
            <p:cNvPr id="40" name="Rechte verbindingslijn 39"/>
            <p:cNvCxnSpPr/>
            <p:nvPr userDrawn="1"/>
          </p:nvCxnSpPr>
          <p:spPr>
            <a:xfrm>
              <a:off x="-2812233" y="387386"/>
              <a:ext cx="257470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/>
            <p:cNvCxnSpPr/>
            <p:nvPr userDrawn="1"/>
          </p:nvCxnSpPr>
          <p:spPr>
            <a:xfrm>
              <a:off x="-2812233" y="1628800"/>
              <a:ext cx="257470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/>
            <p:cNvCxnSpPr/>
            <p:nvPr userDrawn="1"/>
          </p:nvCxnSpPr>
          <p:spPr>
            <a:xfrm>
              <a:off x="-2812233" y="5805264"/>
              <a:ext cx="257470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3" name="Picture 3"/>
            <p:cNvPicPr>
              <a:picLocks noChangeAspect="1" noChangeArrowheads="1"/>
            </p:cNvPicPr>
            <p:nvPr userDrawn="1"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-2807145" y="929399"/>
              <a:ext cx="591502" cy="559153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4"/>
            <p:cNvPicPr>
              <a:picLocks noChangeAspect="1" noChangeArrowheads="1"/>
            </p:cNvPicPr>
            <p:nvPr userDrawn="1"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-2812233" y="523280"/>
              <a:ext cx="596590" cy="409575"/>
            </a:xfrm>
            <a:prstGeom prst="roundRect">
              <a:avLst>
                <a:gd name="adj" fmla="val 8126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5" name="Groep 44"/>
            <p:cNvGrpSpPr/>
            <p:nvPr userDrawn="1"/>
          </p:nvGrpSpPr>
          <p:grpSpPr>
            <a:xfrm>
              <a:off x="-2098870" y="523279"/>
              <a:ext cx="435437" cy="427699"/>
              <a:chOff x="-1085063" y="758027"/>
              <a:chExt cx="633800" cy="622540"/>
            </a:xfrm>
          </p:grpSpPr>
          <p:sp>
            <p:nvSpPr>
              <p:cNvPr id="86" name="Afgeronde rechthoek 85"/>
              <p:cNvSpPr/>
              <p:nvPr userDrawn="1"/>
            </p:nvSpPr>
            <p:spPr>
              <a:xfrm>
                <a:off x="-1085063" y="758027"/>
                <a:ext cx="633800" cy="622540"/>
              </a:xfrm>
              <a:prstGeom prst="roundRect">
                <a:avLst>
                  <a:gd name="adj" fmla="val 10944"/>
                </a:avLst>
              </a:prstGeom>
              <a:solidFill>
                <a:schemeClr val="bg1"/>
              </a:solidFill>
              <a:ln w="127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nl-NL" dirty="0"/>
              </a:p>
            </p:txBody>
          </p:sp>
          <p:grpSp>
            <p:nvGrpSpPr>
              <p:cNvPr id="87" name="Groep 86"/>
              <p:cNvGrpSpPr/>
              <p:nvPr userDrawn="1"/>
            </p:nvGrpSpPr>
            <p:grpSpPr>
              <a:xfrm>
                <a:off x="-977746" y="864082"/>
                <a:ext cx="419166" cy="410430"/>
                <a:chOff x="6366933" y="309013"/>
                <a:chExt cx="1901295" cy="1861668"/>
              </a:xfrm>
              <a:solidFill>
                <a:schemeClr val="tx1"/>
              </a:solidFill>
            </p:grpSpPr>
            <p:sp>
              <p:nvSpPr>
                <p:cNvPr id="88" name="Rechthoek 87"/>
                <p:cNvSpPr/>
                <p:nvPr userDrawn="1"/>
              </p:nvSpPr>
              <p:spPr>
                <a:xfrm>
                  <a:off x="6608189" y="535149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9" name="Rechthoek 88"/>
                <p:cNvSpPr/>
                <p:nvPr userDrawn="1"/>
              </p:nvSpPr>
              <p:spPr>
                <a:xfrm>
                  <a:off x="6608189" y="1512611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0" name="Rechthoek 89"/>
                <p:cNvSpPr/>
                <p:nvPr userDrawn="1"/>
              </p:nvSpPr>
              <p:spPr>
                <a:xfrm>
                  <a:off x="6608189" y="1780625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1" name="Rechthoek 90"/>
                <p:cNvSpPr/>
                <p:nvPr userDrawn="1"/>
              </p:nvSpPr>
              <p:spPr>
                <a:xfrm>
                  <a:off x="7252238" y="535149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2" name="Rechthoek 91"/>
                <p:cNvSpPr/>
                <p:nvPr userDrawn="1"/>
              </p:nvSpPr>
              <p:spPr>
                <a:xfrm>
                  <a:off x="7252238" y="1512611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3" name="Rechthoek 92"/>
                <p:cNvSpPr/>
                <p:nvPr userDrawn="1"/>
              </p:nvSpPr>
              <p:spPr>
                <a:xfrm>
                  <a:off x="7252238" y="1780625"/>
                  <a:ext cx="1777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4" name="Rechthoek 93"/>
                <p:cNvSpPr/>
                <p:nvPr userDrawn="1"/>
              </p:nvSpPr>
              <p:spPr>
                <a:xfrm>
                  <a:off x="7252238" y="854236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5" name="Rechthoek 94"/>
                <p:cNvSpPr/>
                <p:nvPr userDrawn="1"/>
              </p:nvSpPr>
              <p:spPr>
                <a:xfrm>
                  <a:off x="7252238" y="1191263"/>
                  <a:ext cx="606415" cy="1990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6" name="Rechthoek 95"/>
                <p:cNvSpPr/>
                <p:nvPr userDrawn="1"/>
              </p:nvSpPr>
              <p:spPr>
                <a:xfrm>
                  <a:off x="7252238" y="309013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7" name="Rechthoek 96"/>
                <p:cNvSpPr/>
                <p:nvPr userDrawn="1"/>
              </p:nvSpPr>
              <p:spPr>
                <a:xfrm>
                  <a:off x="7252238" y="2021132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8" name="Vrije vorm 97"/>
                <p:cNvSpPr/>
                <p:nvPr userDrawn="1"/>
              </p:nvSpPr>
              <p:spPr>
                <a:xfrm flipH="1">
                  <a:off x="6366933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grpSp>
          <p:nvGrpSpPr>
            <p:cNvPr id="46" name="Groep 45"/>
            <p:cNvGrpSpPr/>
            <p:nvPr userDrawn="1"/>
          </p:nvGrpSpPr>
          <p:grpSpPr>
            <a:xfrm>
              <a:off x="-2095303" y="1071657"/>
              <a:ext cx="435437" cy="427699"/>
              <a:chOff x="-1845083" y="758027"/>
              <a:chExt cx="633800" cy="622540"/>
            </a:xfrm>
          </p:grpSpPr>
          <p:sp>
            <p:nvSpPr>
              <p:cNvPr id="73" name="Afgeronde rechthoek 72"/>
              <p:cNvSpPr/>
              <p:nvPr userDrawn="1"/>
            </p:nvSpPr>
            <p:spPr>
              <a:xfrm>
                <a:off x="-1845083" y="758027"/>
                <a:ext cx="633800" cy="622540"/>
              </a:xfrm>
              <a:prstGeom prst="roundRect">
                <a:avLst>
                  <a:gd name="adj" fmla="val 10944"/>
                </a:avLst>
              </a:prstGeom>
              <a:solidFill>
                <a:schemeClr val="bg1"/>
              </a:solidFill>
              <a:ln w="127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grpSp>
            <p:nvGrpSpPr>
              <p:cNvPr id="74" name="Groep 73"/>
              <p:cNvGrpSpPr/>
              <p:nvPr userDrawn="1"/>
            </p:nvGrpSpPr>
            <p:grpSpPr>
              <a:xfrm>
                <a:off x="-1737766" y="864082"/>
                <a:ext cx="419166" cy="410430"/>
                <a:chOff x="3708400" y="309013"/>
                <a:chExt cx="1901295" cy="1861668"/>
              </a:xfrm>
              <a:solidFill>
                <a:schemeClr val="tx1"/>
              </a:solidFill>
            </p:grpSpPr>
            <p:sp>
              <p:nvSpPr>
                <p:cNvPr id="75" name="Rechthoek 74"/>
                <p:cNvSpPr/>
                <p:nvPr userDrawn="1"/>
              </p:nvSpPr>
              <p:spPr>
                <a:xfrm>
                  <a:off x="3949656" y="535149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6" name="Rechthoek 75"/>
                <p:cNvSpPr/>
                <p:nvPr userDrawn="1"/>
              </p:nvSpPr>
              <p:spPr>
                <a:xfrm>
                  <a:off x="3949656" y="1512611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7" name="Rechthoek 76"/>
                <p:cNvSpPr/>
                <p:nvPr userDrawn="1"/>
              </p:nvSpPr>
              <p:spPr>
                <a:xfrm>
                  <a:off x="3949656" y="1780625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8" name="Rechthoek 77"/>
                <p:cNvSpPr/>
                <p:nvPr userDrawn="1"/>
              </p:nvSpPr>
              <p:spPr>
                <a:xfrm>
                  <a:off x="4593705" y="535149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9" name="Rechthoek 78"/>
                <p:cNvSpPr/>
                <p:nvPr userDrawn="1"/>
              </p:nvSpPr>
              <p:spPr>
                <a:xfrm>
                  <a:off x="4593705" y="1512611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0" name="Rechthoek 79"/>
                <p:cNvSpPr/>
                <p:nvPr userDrawn="1"/>
              </p:nvSpPr>
              <p:spPr>
                <a:xfrm>
                  <a:off x="4593705" y="1780625"/>
                  <a:ext cx="1777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1" name="Rechthoek 80"/>
                <p:cNvSpPr/>
                <p:nvPr userDrawn="1"/>
              </p:nvSpPr>
              <p:spPr>
                <a:xfrm>
                  <a:off x="4593705" y="854236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2" name="Rechthoek 81"/>
                <p:cNvSpPr/>
                <p:nvPr userDrawn="1"/>
              </p:nvSpPr>
              <p:spPr>
                <a:xfrm>
                  <a:off x="4593705" y="1191263"/>
                  <a:ext cx="606415" cy="1990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3" name="Rechthoek 82"/>
                <p:cNvSpPr/>
                <p:nvPr userDrawn="1"/>
              </p:nvSpPr>
              <p:spPr>
                <a:xfrm>
                  <a:off x="4593705" y="309013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4" name="Rechthoek 83"/>
                <p:cNvSpPr/>
                <p:nvPr userDrawn="1"/>
              </p:nvSpPr>
              <p:spPr>
                <a:xfrm>
                  <a:off x="4593705" y="2021132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5" name="Vrije vorm 84"/>
                <p:cNvSpPr/>
                <p:nvPr userDrawn="1"/>
              </p:nvSpPr>
              <p:spPr>
                <a:xfrm>
                  <a:off x="3708400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cxnSp>
          <p:nvCxnSpPr>
            <p:cNvPr id="47" name="Rechte verbindingslijn 46"/>
            <p:cNvCxnSpPr>
              <a:stCxn id="49" idx="2"/>
              <a:endCxn id="73" idx="1"/>
            </p:cNvCxnSpPr>
            <p:nvPr userDrawn="1"/>
          </p:nvCxnSpPr>
          <p:spPr>
            <a:xfrm>
              <a:off x="-2643456" y="1148170"/>
              <a:ext cx="548153" cy="137337"/>
            </a:xfrm>
            <a:prstGeom prst="line">
              <a:avLst/>
            </a:prstGeom>
            <a:ln w="12700">
              <a:solidFill>
                <a:schemeClr val="tx2"/>
              </a:solidFill>
              <a:headEnd type="none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echte verbindingslijn 47"/>
            <p:cNvCxnSpPr>
              <a:stCxn id="50" idx="3"/>
              <a:endCxn id="86" idx="1"/>
            </p:cNvCxnSpPr>
            <p:nvPr userDrawn="1"/>
          </p:nvCxnSpPr>
          <p:spPr>
            <a:xfrm flipV="1">
              <a:off x="-2461420" y="737129"/>
              <a:ext cx="362550" cy="260758"/>
            </a:xfrm>
            <a:prstGeom prst="line">
              <a:avLst/>
            </a:prstGeom>
            <a:ln w="12700">
              <a:solidFill>
                <a:schemeClr val="tx2"/>
              </a:solidFill>
              <a:headEnd type="none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al 48"/>
            <p:cNvSpPr/>
            <p:nvPr userDrawn="1"/>
          </p:nvSpPr>
          <p:spPr>
            <a:xfrm>
              <a:off x="-2643456" y="1117570"/>
              <a:ext cx="61200" cy="61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al 49"/>
            <p:cNvSpPr/>
            <p:nvPr userDrawn="1"/>
          </p:nvSpPr>
          <p:spPr>
            <a:xfrm>
              <a:off x="-2470266" y="946326"/>
              <a:ext cx="60407" cy="6040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field placeholder"/>
            <p:cNvSpPr txBox="1">
              <a:spLocks/>
            </p:cNvSpPr>
            <p:nvPr userDrawn="1"/>
          </p:nvSpPr>
          <p:spPr>
            <a:xfrm>
              <a:off x="-1561294" y="523280"/>
              <a:ext cx="981061" cy="427699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l-NL" sz="1200" b="0" noProof="0" dirty="0" smtClean="0">
                  <a:solidFill>
                    <a:schemeClr val="tx1"/>
                  </a:solidFill>
                </a:rPr>
                <a:t>Niveau</a:t>
              </a:r>
              <a:r>
                <a:rPr lang="en-GB" sz="1200" b="0" dirty="0" smtClean="0">
                  <a:solidFill>
                    <a:schemeClr val="tx1"/>
                  </a:solidFill>
                </a:rPr>
                <a:t> vooruit</a:t>
              </a:r>
            </a:p>
          </p:txBody>
        </p:sp>
        <p:sp>
          <p:nvSpPr>
            <p:cNvPr id="52" name="Textfield placeholder"/>
            <p:cNvSpPr txBox="1">
              <a:spLocks/>
            </p:cNvSpPr>
            <p:nvPr userDrawn="1"/>
          </p:nvSpPr>
          <p:spPr>
            <a:xfrm>
              <a:off x="-1561294" y="1071658"/>
              <a:ext cx="981061" cy="427699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l-NL" sz="1200" b="0" noProof="0" dirty="0" smtClean="0">
                  <a:solidFill>
                    <a:schemeClr val="tx1"/>
                  </a:solidFill>
                </a:rPr>
                <a:t>Niveau</a:t>
              </a:r>
              <a:r>
                <a:rPr lang="en-GB" sz="1200" b="0" dirty="0" smtClean="0">
                  <a:solidFill>
                    <a:schemeClr val="tx1"/>
                  </a:solidFill>
                </a:rPr>
                <a:t> terug</a:t>
              </a:r>
            </a:p>
          </p:txBody>
        </p:sp>
        <p:sp>
          <p:nvSpPr>
            <p:cNvPr id="53" name="Ovaal 52"/>
            <p:cNvSpPr/>
            <p:nvPr userDrawn="1"/>
          </p:nvSpPr>
          <p:spPr>
            <a:xfrm>
              <a:off x="-2807145" y="3573030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5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4" name="Ovaal 53"/>
            <p:cNvSpPr/>
            <p:nvPr userDrawn="1"/>
          </p:nvSpPr>
          <p:spPr>
            <a:xfrm>
              <a:off x="-2807145" y="4019476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6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5" name="Ovaal 54"/>
            <p:cNvSpPr/>
            <p:nvPr userDrawn="1"/>
          </p:nvSpPr>
          <p:spPr>
            <a:xfrm>
              <a:off x="-2807145" y="4465922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7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6" name="Ovaal 55"/>
            <p:cNvSpPr/>
            <p:nvPr userDrawn="1"/>
          </p:nvSpPr>
          <p:spPr>
            <a:xfrm>
              <a:off x="-2807145" y="4912368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8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7" name="Ovaal 56"/>
            <p:cNvSpPr/>
            <p:nvPr userDrawn="1"/>
          </p:nvSpPr>
          <p:spPr>
            <a:xfrm>
              <a:off x="-2807145" y="5358814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9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8" name="Textfield placeholder"/>
            <p:cNvSpPr txBox="1">
              <a:spLocks/>
            </p:cNvSpPr>
            <p:nvPr userDrawn="1"/>
          </p:nvSpPr>
          <p:spPr>
            <a:xfrm>
              <a:off x="-2379688" y="3676020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2400" b="0" i="0" dirty="0" smtClean="0">
                  <a:solidFill>
                    <a:schemeClr val="tx2"/>
                  </a:solidFill>
                  <a:latin typeface="+mj-lt"/>
                </a:rPr>
                <a:t>Kop</a:t>
              </a:r>
            </a:p>
          </p:txBody>
        </p:sp>
        <p:sp>
          <p:nvSpPr>
            <p:cNvPr id="59" name="Textfield placeholder"/>
            <p:cNvSpPr txBox="1">
              <a:spLocks/>
            </p:cNvSpPr>
            <p:nvPr userDrawn="1"/>
          </p:nvSpPr>
          <p:spPr>
            <a:xfrm>
              <a:off x="-2379688" y="4096588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66700" lvl="2" indent="-266700" algn="l" defTabSz="914400" rtl="0" eaLnBrk="1" latinLnBrk="0" hangingPunct="1">
                <a:lnSpc>
                  <a:spcPts val="18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Font typeface="+mj-lt"/>
                <a:buAutoNum type="arabicPeriod"/>
                <a:tabLst>
                  <a:tab pos="1074738" algn="l"/>
                  <a:tab pos="4394200" algn="l"/>
                </a:tabLst>
              </a:pPr>
              <a:r>
                <a:rPr lang="nl-NL" sz="1400" kern="1200" noProof="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Numeriek</a:t>
              </a:r>
              <a:endParaRPr lang="en-GB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0" name="Textfield placeholder"/>
            <p:cNvSpPr txBox="1">
              <a:spLocks/>
            </p:cNvSpPr>
            <p:nvPr userDrawn="1"/>
          </p:nvSpPr>
          <p:spPr>
            <a:xfrm>
              <a:off x="-2379688" y="4534408"/>
              <a:ext cx="2214167" cy="186578"/>
            </a:xfrm>
            <a:prstGeom prst="rect">
              <a:avLst/>
            </a:prstGeom>
          </p:spPr>
          <p:txBody>
            <a:bodyPr vert="horz" lIns="0" tIns="0" rIns="252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04813" lvl="2" indent="-138113" algn="l" defTabSz="914400" rtl="0" eaLnBrk="1" latinLnBrk="0" hangingPunct="1">
                <a:lnSpc>
                  <a:spcPts val="18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tabLst>
                  <a:tab pos="1074738" algn="l"/>
                  <a:tab pos="4394200" algn="l"/>
                </a:tabLst>
              </a:pPr>
              <a:r>
                <a:rPr lang="en-GB" sz="140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Num. Bullet</a:t>
              </a:r>
            </a:p>
          </p:txBody>
        </p:sp>
        <p:sp>
          <p:nvSpPr>
            <p:cNvPr id="61" name="Textfield placeholder"/>
            <p:cNvSpPr txBox="1">
              <a:spLocks/>
            </p:cNvSpPr>
            <p:nvPr userDrawn="1"/>
          </p:nvSpPr>
          <p:spPr>
            <a:xfrm>
              <a:off x="-2379688" y="5426777"/>
              <a:ext cx="2214167" cy="186578"/>
            </a:xfrm>
            <a:prstGeom prst="rect">
              <a:avLst/>
            </a:prstGeom>
          </p:spPr>
          <p:txBody>
            <a:bodyPr vert="horz" lIns="0" tIns="0" rIns="36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3" indent="0" algn="l" defTabSz="1074738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nl-NL" sz="1400" b="0" i="1" kern="1200" noProof="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Cursief</a:t>
              </a:r>
            </a:p>
          </p:txBody>
        </p:sp>
        <p:sp>
          <p:nvSpPr>
            <p:cNvPr id="62" name="Textfield placeholder"/>
            <p:cNvSpPr txBox="1">
              <a:spLocks/>
            </p:cNvSpPr>
            <p:nvPr userDrawn="1"/>
          </p:nvSpPr>
          <p:spPr>
            <a:xfrm>
              <a:off x="-2379688" y="4980331"/>
              <a:ext cx="2214167" cy="186578"/>
            </a:xfrm>
            <a:prstGeom prst="rect">
              <a:avLst/>
            </a:prstGeom>
          </p:spPr>
          <p:txBody>
            <a:bodyPr vert="horz" lIns="0" tIns="0" rIns="252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534988" lvl="3" indent="-138113" algn="l" defTabSz="914400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Pct val="85000"/>
                <a:buFont typeface="Arial" panose="020B0604020202020204" pitchFamily="34" charset="0"/>
                <a:buChar char="−"/>
                <a:tabLst>
                  <a:tab pos="1074738" algn="l"/>
                </a:tabLst>
              </a:pPr>
              <a:r>
                <a:rPr lang="en-GB" sz="1200" b="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Sub-bullet</a:t>
              </a:r>
            </a:p>
          </p:txBody>
        </p:sp>
        <p:grpSp>
          <p:nvGrpSpPr>
            <p:cNvPr id="63" name="Groep 62"/>
            <p:cNvGrpSpPr/>
            <p:nvPr userDrawn="1"/>
          </p:nvGrpSpPr>
          <p:grpSpPr>
            <a:xfrm>
              <a:off x="-950342" y="1837957"/>
              <a:ext cx="687412" cy="3758146"/>
              <a:chOff x="-740196" y="1837957"/>
              <a:chExt cx="1374825" cy="3758146"/>
            </a:xfrm>
          </p:grpSpPr>
          <p:sp>
            <p:nvSpPr>
              <p:cNvPr id="64" name="Textfield placeholder"/>
              <p:cNvSpPr txBox="1">
                <a:spLocks/>
              </p:cNvSpPr>
              <p:nvPr userDrawn="1"/>
            </p:nvSpPr>
            <p:spPr>
              <a:xfrm>
                <a:off x="-740196" y="1837957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20 pt</a:t>
                </a:r>
              </a:p>
            </p:txBody>
          </p:sp>
          <p:sp>
            <p:nvSpPr>
              <p:cNvPr id="65" name="Textfield placeholder"/>
              <p:cNvSpPr txBox="1">
                <a:spLocks/>
              </p:cNvSpPr>
              <p:nvPr userDrawn="1"/>
            </p:nvSpPr>
            <p:spPr>
              <a:xfrm>
                <a:off x="-740196" y="2284403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20 pt</a:t>
                </a:r>
              </a:p>
            </p:txBody>
          </p:sp>
          <p:sp>
            <p:nvSpPr>
              <p:cNvPr id="66" name="Textfield placeholder"/>
              <p:cNvSpPr txBox="1">
                <a:spLocks/>
              </p:cNvSpPr>
              <p:nvPr userDrawn="1"/>
            </p:nvSpPr>
            <p:spPr>
              <a:xfrm>
                <a:off x="-740196" y="2730849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  <p:sp>
            <p:nvSpPr>
              <p:cNvPr id="67" name="Textfield placeholder"/>
              <p:cNvSpPr txBox="1">
                <a:spLocks/>
              </p:cNvSpPr>
              <p:nvPr userDrawn="1"/>
            </p:nvSpPr>
            <p:spPr>
              <a:xfrm>
                <a:off x="-740196" y="3177295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24 pt</a:t>
                </a:r>
              </a:p>
            </p:txBody>
          </p:sp>
          <p:sp>
            <p:nvSpPr>
              <p:cNvPr id="68" name="Textfield placeholder"/>
              <p:cNvSpPr txBox="1">
                <a:spLocks/>
              </p:cNvSpPr>
              <p:nvPr userDrawn="1"/>
            </p:nvSpPr>
            <p:spPr>
              <a:xfrm>
                <a:off x="-740196" y="3632890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32 pt</a:t>
                </a:r>
              </a:p>
            </p:txBody>
          </p:sp>
          <p:sp>
            <p:nvSpPr>
              <p:cNvPr id="69" name="Textfield placeholder"/>
              <p:cNvSpPr txBox="1">
                <a:spLocks/>
              </p:cNvSpPr>
              <p:nvPr userDrawn="1"/>
            </p:nvSpPr>
            <p:spPr>
              <a:xfrm>
                <a:off x="-740196" y="4079336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  <p:sp>
            <p:nvSpPr>
              <p:cNvPr id="70" name="Textfield placeholder"/>
              <p:cNvSpPr txBox="1">
                <a:spLocks/>
              </p:cNvSpPr>
              <p:nvPr userDrawn="1"/>
            </p:nvSpPr>
            <p:spPr>
              <a:xfrm>
                <a:off x="-740196" y="4525782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  <p:sp>
            <p:nvSpPr>
              <p:cNvPr id="71" name="Textfield placeholder"/>
              <p:cNvSpPr txBox="1">
                <a:spLocks/>
              </p:cNvSpPr>
              <p:nvPr userDrawn="1"/>
            </p:nvSpPr>
            <p:spPr>
              <a:xfrm>
                <a:off x="-740196" y="5409525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16 pt</a:t>
                </a:r>
              </a:p>
            </p:txBody>
          </p:sp>
          <p:sp>
            <p:nvSpPr>
              <p:cNvPr id="72" name="Textfield placeholder"/>
              <p:cNvSpPr txBox="1">
                <a:spLocks/>
              </p:cNvSpPr>
              <p:nvPr userDrawn="1"/>
            </p:nvSpPr>
            <p:spPr>
              <a:xfrm>
                <a:off x="-740196" y="4963079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</p:grpSp>
      </p:grpSp>
      <p:sp>
        <p:nvSpPr>
          <p:cNvPr id="99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50500" y="352928"/>
            <a:ext cx="5400000" cy="2887579"/>
          </a:xfrm>
          <a:solidFill>
            <a:srgbClr val="FFD800">
              <a:alpha val="94902"/>
            </a:srgbClr>
          </a:solidFill>
        </p:spPr>
        <p:txBody>
          <a:bodyPr vert="horz" lIns="324000" rIns="32400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 dirty="0"/>
          </a:p>
        </p:txBody>
      </p:sp>
      <p:sp>
        <p:nvSpPr>
          <p:cNvPr id="100" name="Tijdelijke aanduiding voor tekst 8"/>
          <p:cNvSpPr>
            <a:spLocks noGrp="1"/>
          </p:cNvSpPr>
          <p:nvPr>
            <p:ph type="body" sz="quarter" idx="14" hasCustomPrompt="1"/>
          </p:nvPr>
        </p:nvSpPr>
        <p:spPr>
          <a:xfrm>
            <a:off x="350500" y="352928"/>
            <a:ext cx="11880000" cy="72000"/>
          </a:xfrm>
          <a:solidFill>
            <a:schemeClr val="bg2"/>
          </a:solidFill>
        </p:spPr>
        <p:txBody>
          <a:bodyPr anchor="ctr"/>
          <a:lstStyle>
            <a:lvl1pPr algn="ctr">
              <a:defRPr sz="700"/>
            </a:lvl1pPr>
          </a:lstStyle>
          <a:p>
            <a:pPr lvl="0"/>
            <a:r>
              <a:rPr lang="nl-NL" noProof="0" dirty="0" smtClean="0"/>
              <a:t>Vormgeving (niet verwijderen!)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11955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(XXL) + Tekstkader (Rechtsbov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RIJS"/>
          <p:cNvSpPr/>
          <p:nvPr userDrawn="1"/>
        </p:nvSpPr>
        <p:spPr>
          <a:xfrm>
            <a:off x="0" y="0"/>
            <a:ext cx="12195175" cy="5941534"/>
          </a:xfrm>
          <a:prstGeom prst="round2SameRect">
            <a:avLst>
              <a:gd name="adj1" fmla="val 1089"/>
              <a:gd name="adj2" fmla="val 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 dirty="0">
              <a:latin typeface="Helvetica" pitchFamily="34" charset="0"/>
            </a:endParaRPr>
          </a:p>
        </p:txBody>
      </p:sp>
      <p:sp>
        <p:nvSpPr>
          <p:cNvPr id="103" name="Tijdelijke aanduiding voor afbeelding 2"/>
          <p:cNvSpPr>
            <a:spLocks noGrp="1"/>
          </p:cNvSpPr>
          <p:nvPr>
            <p:ph type="pic" idx="13"/>
          </p:nvPr>
        </p:nvSpPr>
        <p:spPr>
          <a:xfrm>
            <a:off x="0" y="0"/>
            <a:ext cx="12195175" cy="5941534"/>
          </a:xfrm>
          <a:prstGeom prst="round2SameRect">
            <a:avLst>
              <a:gd name="adj1" fmla="val 1166"/>
              <a:gd name="adj2" fmla="val 0"/>
            </a:avLst>
          </a:prstGeom>
          <a:noFill/>
        </p:spPr>
        <p:txBody>
          <a:bodyPr anchor="ctr"/>
          <a:lstStyle>
            <a:lvl1pPr marL="0" indent="0" algn="ctr"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9B638-C40D-4F8C-A34D-A3F513F11FD5}" type="datetime4">
              <a:rPr lang="nl-NL" smtClean="0"/>
              <a:t>22 juli 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|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5F9C-CFE5-4EC6-9BBB-664E2F56B033}" type="slidenum">
              <a:rPr lang="en-GB" smtClean="0"/>
              <a:t>‹N›</a:t>
            </a:fld>
            <a:endParaRPr lang="en-GB"/>
          </a:p>
        </p:txBody>
      </p:sp>
      <p:sp>
        <p:nvSpPr>
          <p:cNvPr id="11" name="Tekstvak 10"/>
          <p:cNvSpPr txBox="1"/>
          <p:nvPr userDrawn="1"/>
        </p:nvSpPr>
        <p:spPr>
          <a:xfrm>
            <a:off x="-1" y="-521614"/>
            <a:ext cx="4735773" cy="469107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nl-NL" sz="1333" b="1" dirty="0" smtClean="0">
                <a:solidFill>
                  <a:schemeClr val="accent6"/>
                </a:solidFill>
              </a:rPr>
              <a:t>Afbeelding (XXL) + Tekstkader (Rechtsboven)</a:t>
            </a:r>
            <a:endParaRPr lang="nl-NL" sz="1333" b="1" dirty="0">
              <a:solidFill>
                <a:schemeClr val="accent6"/>
              </a:solidFill>
            </a:endParaRPr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2863515" y="-710349"/>
            <a:ext cx="8859071" cy="648000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nl-NL" smtClean="0"/>
              <a:t>Klik om de stijl te bewerken</a:t>
            </a:r>
            <a:endParaRPr lang="en-GB" dirty="0"/>
          </a:p>
        </p:txBody>
      </p:sp>
      <p:grpSp>
        <p:nvGrpSpPr>
          <p:cNvPr id="16" name="Groep 15"/>
          <p:cNvGrpSpPr/>
          <p:nvPr userDrawn="1"/>
        </p:nvGrpSpPr>
        <p:grpSpPr>
          <a:xfrm>
            <a:off x="12363871" y="-26002"/>
            <a:ext cx="3064812" cy="4530930"/>
            <a:chOff x="15419739" y="-26002"/>
            <a:chExt cx="3064812" cy="4530930"/>
          </a:xfrm>
        </p:grpSpPr>
        <p:sp>
          <p:nvSpPr>
            <p:cNvPr id="17" name="Tekstvak 33"/>
            <p:cNvSpPr txBox="1"/>
            <p:nvPr userDrawn="1"/>
          </p:nvSpPr>
          <p:spPr>
            <a:xfrm>
              <a:off x="15593549" y="1001584"/>
              <a:ext cx="2285302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het icoontje om een nieuwe afbeelding in te voegen.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18" name="Tekstvak 33"/>
            <p:cNvSpPr txBox="1"/>
            <p:nvPr userDrawn="1"/>
          </p:nvSpPr>
          <p:spPr>
            <a:xfrm>
              <a:off x="15593549" y="3140968"/>
              <a:ext cx="2142447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Zoek en selecteer de gewenste afbeelding. </a:t>
              </a:r>
              <a:b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</a:b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´Invoegen´</a:t>
              </a:r>
              <a:endParaRPr kumimoji="0" lang="nl-NL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19" name="Ovaal 18"/>
            <p:cNvSpPr/>
            <p:nvPr userDrawn="1"/>
          </p:nvSpPr>
          <p:spPr>
            <a:xfrm>
              <a:off x="15550533" y="505307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1</a:t>
              </a:r>
            </a:p>
          </p:txBody>
        </p:sp>
        <p:sp>
          <p:nvSpPr>
            <p:cNvPr id="20" name="Ovaal 19"/>
            <p:cNvSpPr/>
            <p:nvPr userDrawn="1"/>
          </p:nvSpPr>
          <p:spPr>
            <a:xfrm>
              <a:off x="15550533" y="2667422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2</a:t>
              </a:r>
            </a:p>
          </p:txBody>
        </p:sp>
        <p:pic>
          <p:nvPicPr>
            <p:cNvPr id="21" name="Picture 3"/>
            <p:cNvPicPr>
              <a:picLocks noChangeAspect="1" noChangeArrowheads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630" t="13535" r="3470" b="13927"/>
            <a:stretch/>
          </p:blipFill>
          <p:spPr bwMode="auto">
            <a:xfrm>
              <a:off x="15590998" y="3993281"/>
              <a:ext cx="1107757" cy="297656"/>
            </a:xfrm>
            <a:prstGeom prst="roundRect">
              <a:avLst>
                <a:gd name="adj" fmla="val 14496"/>
              </a:avLst>
            </a:prstGeom>
            <a:noFill/>
            <a:ln w="6350">
              <a:solidFill>
                <a:srgbClr val="E2AC00">
                  <a:lumMod val="50000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22" name="Picture 3"/>
            <p:cNvPicPr>
              <a:picLocks noChangeAspect="1" noChangeArrowheads="1"/>
            </p:cNvPicPr>
            <p:nvPr userDrawn="1"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5660456" y="4033762"/>
              <a:ext cx="792088" cy="226219"/>
            </a:xfrm>
            <a:prstGeom prst="roundRect">
              <a:avLst>
                <a:gd name="adj" fmla="val 14496"/>
              </a:avLst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23" name="Tekstvak 22"/>
            <p:cNvSpPr txBox="1"/>
            <p:nvPr userDrawn="1"/>
          </p:nvSpPr>
          <p:spPr>
            <a:xfrm>
              <a:off x="15673080" y="4020160"/>
              <a:ext cx="779464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5634">
                      <a:lumMod val="25000"/>
                    </a:srgbClr>
                  </a:solidFill>
                  <a:effectLst>
                    <a:outerShdw blurRad="25400" algn="ctr" rotWithShape="0">
                      <a:prstClr val="white"/>
                    </a:outerShdw>
                  </a:effectLst>
                  <a:uLnTx/>
                  <a:uFillTx/>
                </a:rPr>
                <a:t>Invoegen</a:t>
              </a:r>
              <a:endParaRPr kumimoji="0" lang="en-GB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5634">
                    <a:lumMod val="25000"/>
                  </a:srgbClr>
                </a:solidFill>
                <a:effectLst>
                  <a:outerShdw blurRad="25400" algn="ctr" rotWithShape="0">
                    <a:prstClr val="white"/>
                  </a:outerShdw>
                </a:effectLst>
                <a:uLnTx/>
                <a:uFillTx/>
              </a:endParaRPr>
            </a:p>
          </p:txBody>
        </p:sp>
        <p:sp>
          <p:nvSpPr>
            <p:cNvPr id="24" name="Rechthoek 23"/>
            <p:cNvSpPr/>
            <p:nvPr userDrawn="1"/>
          </p:nvSpPr>
          <p:spPr>
            <a:xfrm>
              <a:off x="15419739" y="-26002"/>
              <a:ext cx="3064812" cy="3873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algn="l"/>
              <a:r>
                <a:rPr lang="nl-NL" sz="1600" b="1" dirty="0" smtClean="0">
                  <a:solidFill>
                    <a:schemeClr val="tx2"/>
                  </a:solidFill>
                </a:rPr>
                <a:t>AFBEELDING INVOEGEN</a:t>
              </a:r>
            </a:p>
          </p:txBody>
        </p:sp>
        <p:grpSp>
          <p:nvGrpSpPr>
            <p:cNvPr id="25" name="Groep 24"/>
            <p:cNvGrpSpPr/>
            <p:nvPr userDrawn="1"/>
          </p:nvGrpSpPr>
          <p:grpSpPr>
            <a:xfrm>
              <a:off x="15563079" y="358984"/>
              <a:ext cx="2489424" cy="4145944"/>
              <a:chOff x="15563079" y="358984"/>
              <a:chExt cx="2315772" cy="4145944"/>
            </a:xfrm>
          </p:grpSpPr>
          <p:cxnSp>
            <p:nvCxnSpPr>
              <p:cNvPr id="27" name="Rechte verbindingslijn 26"/>
              <p:cNvCxnSpPr/>
              <p:nvPr userDrawn="1"/>
            </p:nvCxnSpPr>
            <p:spPr>
              <a:xfrm>
                <a:off x="15563418" y="35898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echte verbindingslijn 27"/>
              <p:cNvCxnSpPr/>
              <p:nvPr userDrawn="1"/>
            </p:nvCxnSpPr>
            <p:spPr>
              <a:xfrm>
                <a:off x="15563079" y="256490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echte verbindingslijn 28"/>
              <p:cNvCxnSpPr/>
              <p:nvPr userDrawn="1"/>
            </p:nvCxnSpPr>
            <p:spPr>
              <a:xfrm>
                <a:off x="15563418" y="4504928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6" name="Afbeelding 25"/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593549" y="1810798"/>
              <a:ext cx="610090" cy="610090"/>
            </a:xfrm>
            <a:prstGeom prst="rect">
              <a:avLst/>
            </a:prstGeom>
          </p:spPr>
        </p:pic>
      </p:grpSp>
      <p:grpSp>
        <p:nvGrpSpPr>
          <p:cNvPr id="30" name="Groep 29"/>
          <p:cNvGrpSpPr/>
          <p:nvPr userDrawn="1"/>
        </p:nvGrpSpPr>
        <p:grpSpPr>
          <a:xfrm>
            <a:off x="-2973833" y="0"/>
            <a:ext cx="2808312" cy="5805264"/>
            <a:chOff x="-2973833" y="0"/>
            <a:chExt cx="2808312" cy="5805264"/>
          </a:xfrm>
        </p:grpSpPr>
        <p:sp>
          <p:nvSpPr>
            <p:cNvPr id="31" name="Rechthoek 30"/>
            <p:cNvSpPr/>
            <p:nvPr userDrawn="1"/>
          </p:nvSpPr>
          <p:spPr>
            <a:xfrm>
              <a:off x="-2973833" y="0"/>
              <a:ext cx="2538243" cy="3873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algn="l"/>
              <a:r>
                <a:rPr lang="nl-NL" sz="1600" b="1" dirty="0" smtClean="0">
                  <a:solidFill>
                    <a:schemeClr val="tx2"/>
                  </a:solidFill>
                </a:rPr>
                <a:t>TEKST LEVELS</a:t>
              </a:r>
              <a:endParaRPr lang="nl-NL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32" name="Textfield placeholder"/>
            <p:cNvSpPr txBox="1">
              <a:spLocks/>
            </p:cNvSpPr>
            <p:nvPr userDrawn="1"/>
          </p:nvSpPr>
          <p:spPr>
            <a:xfrm>
              <a:off x="-2379688" y="1837957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400" b="0" dirty="0" smtClean="0">
                  <a:solidFill>
                    <a:schemeClr val="tx2"/>
                  </a:solidFill>
                </a:rPr>
                <a:t>Lees-tekst</a:t>
              </a:r>
            </a:p>
          </p:txBody>
        </p:sp>
        <p:sp>
          <p:nvSpPr>
            <p:cNvPr id="33" name="Ovaal 32"/>
            <p:cNvSpPr/>
            <p:nvPr userDrawn="1"/>
          </p:nvSpPr>
          <p:spPr>
            <a:xfrm>
              <a:off x="-2807145" y="1787246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1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34" name="Ovaal 33"/>
            <p:cNvSpPr/>
            <p:nvPr userDrawn="1"/>
          </p:nvSpPr>
          <p:spPr>
            <a:xfrm>
              <a:off x="-2807145" y="2233692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2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35" name="Ovaal 34"/>
            <p:cNvSpPr/>
            <p:nvPr userDrawn="1"/>
          </p:nvSpPr>
          <p:spPr>
            <a:xfrm>
              <a:off x="-2807145" y="2680138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3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36" name="Ovaal 35"/>
            <p:cNvSpPr/>
            <p:nvPr userDrawn="1"/>
          </p:nvSpPr>
          <p:spPr>
            <a:xfrm>
              <a:off x="-2807145" y="3126584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4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37" name="Textfield placeholder"/>
            <p:cNvSpPr txBox="1">
              <a:spLocks/>
            </p:cNvSpPr>
            <p:nvPr userDrawn="1"/>
          </p:nvSpPr>
          <p:spPr>
            <a:xfrm>
              <a:off x="-2379688" y="2301655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30175" lvl="1" indent="-130175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</a:pPr>
              <a:r>
                <a:rPr lang="en-GB" sz="1400" b="0" dirty="0" smtClean="0">
                  <a:solidFill>
                    <a:schemeClr val="tx2"/>
                  </a:solidFill>
                </a:rPr>
                <a:t>Bullet</a:t>
              </a:r>
            </a:p>
          </p:txBody>
        </p:sp>
        <p:sp>
          <p:nvSpPr>
            <p:cNvPr id="38" name="Textfield placeholder"/>
            <p:cNvSpPr txBox="1">
              <a:spLocks/>
            </p:cNvSpPr>
            <p:nvPr userDrawn="1"/>
          </p:nvSpPr>
          <p:spPr>
            <a:xfrm>
              <a:off x="-2379688" y="2748101"/>
              <a:ext cx="2214167" cy="186578"/>
            </a:xfrm>
            <a:prstGeom prst="rect">
              <a:avLst/>
            </a:prstGeom>
          </p:spPr>
          <p:txBody>
            <a:bodyPr vert="horz" lIns="0" tIns="0" rIns="252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66700" lvl="3" indent="-128588" algn="l" defTabSz="914400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Pct val="85000"/>
                <a:buFont typeface="Arial" panose="020B0604020202020204" pitchFamily="34" charset="0"/>
                <a:buChar char="−"/>
                <a:tabLst>
                  <a:tab pos="1074738" algn="l"/>
                </a:tabLst>
              </a:pPr>
              <a:r>
                <a:rPr lang="en-GB" sz="1400" b="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Sub-bullet</a:t>
              </a:r>
            </a:p>
          </p:txBody>
        </p:sp>
        <p:sp>
          <p:nvSpPr>
            <p:cNvPr id="39" name="Textfield placeholder"/>
            <p:cNvSpPr txBox="1">
              <a:spLocks/>
            </p:cNvSpPr>
            <p:nvPr userDrawn="1"/>
          </p:nvSpPr>
          <p:spPr>
            <a:xfrm>
              <a:off x="-2379688" y="3194547"/>
              <a:ext cx="2214167" cy="186578"/>
            </a:xfrm>
            <a:prstGeom prst="rect">
              <a:avLst/>
            </a:prstGeom>
          </p:spPr>
          <p:txBody>
            <a:bodyPr vert="horz" lIns="0" tIns="0" rIns="36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3" indent="0" algn="l" defTabSz="914400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Pct val="85000"/>
                <a:buFont typeface="Arial" panose="020B0604020202020204" pitchFamily="34" charset="0"/>
                <a:buNone/>
                <a:tabLst>
                  <a:tab pos="1074738" algn="l"/>
                </a:tabLst>
              </a:pPr>
              <a:r>
                <a:rPr lang="en-GB" sz="1600" b="1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Sub-kop</a:t>
              </a:r>
            </a:p>
          </p:txBody>
        </p:sp>
        <p:cxnSp>
          <p:nvCxnSpPr>
            <p:cNvPr id="40" name="Rechte verbindingslijn 39"/>
            <p:cNvCxnSpPr/>
            <p:nvPr userDrawn="1"/>
          </p:nvCxnSpPr>
          <p:spPr>
            <a:xfrm>
              <a:off x="-2812233" y="387386"/>
              <a:ext cx="257470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/>
            <p:cNvCxnSpPr/>
            <p:nvPr userDrawn="1"/>
          </p:nvCxnSpPr>
          <p:spPr>
            <a:xfrm>
              <a:off x="-2812233" y="1628800"/>
              <a:ext cx="257470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/>
            <p:cNvCxnSpPr/>
            <p:nvPr userDrawn="1"/>
          </p:nvCxnSpPr>
          <p:spPr>
            <a:xfrm>
              <a:off x="-2812233" y="5805264"/>
              <a:ext cx="257470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3" name="Picture 3"/>
            <p:cNvPicPr>
              <a:picLocks noChangeAspect="1" noChangeArrowheads="1"/>
            </p:cNvPicPr>
            <p:nvPr userDrawn="1"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-2807145" y="929399"/>
              <a:ext cx="591502" cy="559153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4"/>
            <p:cNvPicPr>
              <a:picLocks noChangeAspect="1" noChangeArrowheads="1"/>
            </p:cNvPicPr>
            <p:nvPr userDrawn="1"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-2812233" y="523280"/>
              <a:ext cx="596590" cy="409575"/>
            </a:xfrm>
            <a:prstGeom prst="roundRect">
              <a:avLst>
                <a:gd name="adj" fmla="val 8126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5" name="Groep 44"/>
            <p:cNvGrpSpPr/>
            <p:nvPr userDrawn="1"/>
          </p:nvGrpSpPr>
          <p:grpSpPr>
            <a:xfrm>
              <a:off x="-2098870" y="523279"/>
              <a:ext cx="435437" cy="427699"/>
              <a:chOff x="-1085063" y="758027"/>
              <a:chExt cx="633800" cy="622540"/>
            </a:xfrm>
          </p:grpSpPr>
          <p:sp>
            <p:nvSpPr>
              <p:cNvPr id="86" name="Afgeronde rechthoek 85"/>
              <p:cNvSpPr/>
              <p:nvPr userDrawn="1"/>
            </p:nvSpPr>
            <p:spPr>
              <a:xfrm>
                <a:off x="-1085063" y="758027"/>
                <a:ext cx="633800" cy="622540"/>
              </a:xfrm>
              <a:prstGeom prst="roundRect">
                <a:avLst>
                  <a:gd name="adj" fmla="val 10944"/>
                </a:avLst>
              </a:prstGeom>
              <a:solidFill>
                <a:schemeClr val="bg1"/>
              </a:solidFill>
              <a:ln w="127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nl-NL" dirty="0"/>
              </a:p>
            </p:txBody>
          </p:sp>
          <p:grpSp>
            <p:nvGrpSpPr>
              <p:cNvPr id="87" name="Groep 86"/>
              <p:cNvGrpSpPr/>
              <p:nvPr userDrawn="1"/>
            </p:nvGrpSpPr>
            <p:grpSpPr>
              <a:xfrm>
                <a:off x="-977746" y="864082"/>
                <a:ext cx="419166" cy="410430"/>
                <a:chOff x="6366933" y="309013"/>
                <a:chExt cx="1901295" cy="1861668"/>
              </a:xfrm>
              <a:solidFill>
                <a:schemeClr val="tx1"/>
              </a:solidFill>
            </p:grpSpPr>
            <p:sp>
              <p:nvSpPr>
                <p:cNvPr id="88" name="Rechthoek 87"/>
                <p:cNvSpPr/>
                <p:nvPr userDrawn="1"/>
              </p:nvSpPr>
              <p:spPr>
                <a:xfrm>
                  <a:off x="6608189" y="535149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9" name="Rechthoek 88"/>
                <p:cNvSpPr/>
                <p:nvPr userDrawn="1"/>
              </p:nvSpPr>
              <p:spPr>
                <a:xfrm>
                  <a:off x="6608189" y="1512611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0" name="Rechthoek 89"/>
                <p:cNvSpPr/>
                <p:nvPr userDrawn="1"/>
              </p:nvSpPr>
              <p:spPr>
                <a:xfrm>
                  <a:off x="6608189" y="1780625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1" name="Rechthoek 90"/>
                <p:cNvSpPr/>
                <p:nvPr userDrawn="1"/>
              </p:nvSpPr>
              <p:spPr>
                <a:xfrm>
                  <a:off x="7252238" y="535149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2" name="Rechthoek 91"/>
                <p:cNvSpPr/>
                <p:nvPr userDrawn="1"/>
              </p:nvSpPr>
              <p:spPr>
                <a:xfrm>
                  <a:off x="7252238" y="1512611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3" name="Rechthoek 92"/>
                <p:cNvSpPr/>
                <p:nvPr userDrawn="1"/>
              </p:nvSpPr>
              <p:spPr>
                <a:xfrm>
                  <a:off x="7252238" y="1780625"/>
                  <a:ext cx="1777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4" name="Rechthoek 93"/>
                <p:cNvSpPr/>
                <p:nvPr userDrawn="1"/>
              </p:nvSpPr>
              <p:spPr>
                <a:xfrm>
                  <a:off x="7252238" y="854236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5" name="Rechthoek 94"/>
                <p:cNvSpPr/>
                <p:nvPr userDrawn="1"/>
              </p:nvSpPr>
              <p:spPr>
                <a:xfrm>
                  <a:off x="7252238" y="1191263"/>
                  <a:ext cx="606415" cy="1990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6" name="Rechthoek 95"/>
                <p:cNvSpPr/>
                <p:nvPr userDrawn="1"/>
              </p:nvSpPr>
              <p:spPr>
                <a:xfrm>
                  <a:off x="7252238" y="309013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7" name="Rechthoek 96"/>
                <p:cNvSpPr/>
                <p:nvPr userDrawn="1"/>
              </p:nvSpPr>
              <p:spPr>
                <a:xfrm>
                  <a:off x="7252238" y="2021132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8" name="Vrije vorm 97"/>
                <p:cNvSpPr/>
                <p:nvPr userDrawn="1"/>
              </p:nvSpPr>
              <p:spPr>
                <a:xfrm flipH="1">
                  <a:off x="6366933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grpSp>
          <p:nvGrpSpPr>
            <p:cNvPr id="46" name="Groep 45"/>
            <p:cNvGrpSpPr/>
            <p:nvPr userDrawn="1"/>
          </p:nvGrpSpPr>
          <p:grpSpPr>
            <a:xfrm>
              <a:off x="-2095303" y="1071657"/>
              <a:ext cx="435437" cy="427699"/>
              <a:chOff x="-1845083" y="758027"/>
              <a:chExt cx="633800" cy="622540"/>
            </a:xfrm>
          </p:grpSpPr>
          <p:sp>
            <p:nvSpPr>
              <p:cNvPr id="73" name="Afgeronde rechthoek 72"/>
              <p:cNvSpPr/>
              <p:nvPr userDrawn="1"/>
            </p:nvSpPr>
            <p:spPr>
              <a:xfrm>
                <a:off x="-1845083" y="758027"/>
                <a:ext cx="633800" cy="622540"/>
              </a:xfrm>
              <a:prstGeom prst="roundRect">
                <a:avLst>
                  <a:gd name="adj" fmla="val 10944"/>
                </a:avLst>
              </a:prstGeom>
              <a:solidFill>
                <a:schemeClr val="bg1"/>
              </a:solidFill>
              <a:ln w="127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grpSp>
            <p:nvGrpSpPr>
              <p:cNvPr id="74" name="Groep 73"/>
              <p:cNvGrpSpPr/>
              <p:nvPr userDrawn="1"/>
            </p:nvGrpSpPr>
            <p:grpSpPr>
              <a:xfrm>
                <a:off x="-1737766" y="864082"/>
                <a:ext cx="419166" cy="410430"/>
                <a:chOff x="3708400" y="309013"/>
                <a:chExt cx="1901295" cy="1861668"/>
              </a:xfrm>
              <a:solidFill>
                <a:schemeClr val="tx1"/>
              </a:solidFill>
            </p:grpSpPr>
            <p:sp>
              <p:nvSpPr>
                <p:cNvPr id="75" name="Rechthoek 74"/>
                <p:cNvSpPr/>
                <p:nvPr userDrawn="1"/>
              </p:nvSpPr>
              <p:spPr>
                <a:xfrm>
                  <a:off x="3949656" y="535149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6" name="Rechthoek 75"/>
                <p:cNvSpPr/>
                <p:nvPr userDrawn="1"/>
              </p:nvSpPr>
              <p:spPr>
                <a:xfrm>
                  <a:off x="3949656" y="1512611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7" name="Rechthoek 76"/>
                <p:cNvSpPr/>
                <p:nvPr userDrawn="1"/>
              </p:nvSpPr>
              <p:spPr>
                <a:xfrm>
                  <a:off x="3949656" y="1780625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8" name="Rechthoek 77"/>
                <p:cNvSpPr/>
                <p:nvPr userDrawn="1"/>
              </p:nvSpPr>
              <p:spPr>
                <a:xfrm>
                  <a:off x="4593705" y="535149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9" name="Rechthoek 78"/>
                <p:cNvSpPr/>
                <p:nvPr userDrawn="1"/>
              </p:nvSpPr>
              <p:spPr>
                <a:xfrm>
                  <a:off x="4593705" y="1512611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0" name="Rechthoek 79"/>
                <p:cNvSpPr/>
                <p:nvPr userDrawn="1"/>
              </p:nvSpPr>
              <p:spPr>
                <a:xfrm>
                  <a:off x="4593705" y="1780625"/>
                  <a:ext cx="1777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1" name="Rechthoek 80"/>
                <p:cNvSpPr/>
                <p:nvPr userDrawn="1"/>
              </p:nvSpPr>
              <p:spPr>
                <a:xfrm>
                  <a:off x="4593705" y="854236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2" name="Rechthoek 81"/>
                <p:cNvSpPr/>
                <p:nvPr userDrawn="1"/>
              </p:nvSpPr>
              <p:spPr>
                <a:xfrm>
                  <a:off x="4593705" y="1191263"/>
                  <a:ext cx="606415" cy="1990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3" name="Rechthoek 82"/>
                <p:cNvSpPr/>
                <p:nvPr userDrawn="1"/>
              </p:nvSpPr>
              <p:spPr>
                <a:xfrm>
                  <a:off x="4593705" y="309013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4" name="Rechthoek 83"/>
                <p:cNvSpPr/>
                <p:nvPr userDrawn="1"/>
              </p:nvSpPr>
              <p:spPr>
                <a:xfrm>
                  <a:off x="4593705" y="2021132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5" name="Vrije vorm 84"/>
                <p:cNvSpPr/>
                <p:nvPr userDrawn="1"/>
              </p:nvSpPr>
              <p:spPr>
                <a:xfrm>
                  <a:off x="3708400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cxnSp>
          <p:nvCxnSpPr>
            <p:cNvPr id="47" name="Rechte verbindingslijn 46"/>
            <p:cNvCxnSpPr>
              <a:stCxn id="49" idx="2"/>
              <a:endCxn id="73" idx="1"/>
            </p:cNvCxnSpPr>
            <p:nvPr userDrawn="1"/>
          </p:nvCxnSpPr>
          <p:spPr>
            <a:xfrm>
              <a:off x="-2643456" y="1148170"/>
              <a:ext cx="548153" cy="137337"/>
            </a:xfrm>
            <a:prstGeom prst="line">
              <a:avLst/>
            </a:prstGeom>
            <a:ln w="12700">
              <a:solidFill>
                <a:schemeClr val="tx2"/>
              </a:solidFill>
              <a:headEnd type="none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echte verbindingslijn 47"/>
            <p:cNvCxnSpPr>
              <a:stCxn id="50" idx="3"/>
              <a:endCxn id="86" idx="1"/>
            </p:cNvCxnSpPr>
            <p:nvPr userDrawn="1"/>
          </p:nvCxnSpPr>
          <p:spPr>
            <a:xfrm flipV="1">
              <a:off x="-2461420" y="737129"/>
              <a:ext cx="362550" cy="260758"/>
            </a:xfrm>
            <a:prstGeom prst="line">
              <a:avLst/>
            </a:prstGeom>
            <a:ln w="12700">
              <a:solidFill>
                <a:schemeClr val="tx2"/>
              </a:solidFill>
              <a:headEnd type="none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al 48"/>
            <p:cNvSpPr/>
            <p:nvPr userDrawn="1"/>
          </p:nvSpPr>
          <p:spPr>
            <a:xfrm>
              <a:off x="-2643456" y="1117570"/>
              <a:ext cx="61200" cy="61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al 49"/>
            <p:cNvSpPr/>
            <p:nvPr userDrawn="1"/>
          </p:nvSpPr>
          <p:spPr>
            <a:xfrm>
              <a:off x="-2470266" y="946326"/>
              <a:ext cx="60407" cy="6040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field placeholder"/>
            <p:cNvSpPr txBox="1">
              <a:spLocks/>
            </p:cNvSpPr>
            <p:nvPr userDrawn="1"/>
          </p:nvSpPr>
          <p:spPr>
            <a:xfrm>
              <a:off x="-1561294" y="523280"/>
              <a:ext cx="981061" cy="427699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l-NL" sz="1200" b="0" noProof="0" dirty="0" smtClean="0">
                  <a:solidFill>
                    <a:schemeClr val="tx1"/>
                  </a:solidFill>
                </a:rPr>
                <a:t>Niveau</a:t>
              </a:r>
              <a:r>
                <a:rPr lang="en-GB" sz="1200" b="0" dirty="0" smtClean="0">
                  <a:solidFill>
                    <a:schemeClr val="tx1"/>
                  </a:solidFill>
                </a:rPr>
                <a:t> vooruit</a:t>
              </a:r>
            </a:p>
          </p:txBody>
        </p:sp>
        <p:sp>
          <p:nvSpPr>
            <p:cNvPr id="52" name="Textfield placeholder"/>
            <p:cNvSpPr txBox="1">
              <a:spLocks/>
            </p:cNvSpPr>
            <p:nvPr userDrawn="1"/>
          </p:nvSpPr>
          <p:spPr>
            <a:xfrm>
              <a:off x="-1561294" y="1071658"/>
              <a:ext cx="981061" cy="427699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l-NL" sz="1200" b="0" noProof="0" dirty="0" smtClean="0">
                  <a:solidFill>
                    <a:schemeClr val="tx1"/>
                  </a:solidFill>
                </a:rPr>
                <a:t>Niveau</a:t>
              </a:r>
              <a:r>
                <a:rPr lang="en-GB" sz="1200" b="0" dirty="0" smtClean="0">
                  <a:solidFill>
                    <a:schemeClr val="tx1"/>
                  </a:solidFill>
                </a:rPr>
                <a:t> terug</a:t>
              </a:r>
            </a:p>
          </p:txBody>
        </p:sp>
        <p:sp>
          <p:nvSpPr>
            <p:cNvPr id="53" name="Ovaal 52"/>
            <p:cNvSpPr/>
            <p:nvPr userDrawn="1"/>
          </p:nvSpPr>
          <p:spPr>
            <a:xfrm>
              <a:off x="-2807145" y="3573030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5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4" name="Ovaal 53"/>
            <p:cNvSpPr/>
            <p:nvPr userDrawn="1"/>
          </p:nvSpPr>
          <p:spPr>
            <a:xfrm>
              <a:off x="-2807145" y="4019476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6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5" name="Ovaal 54"/>
            <p:cNvSpPr/>
            <p:nvPr userDrawn="1"/>
          </p:nvSpPr>
          <p:spPr>
            <a:xfrm>
              <a:off x="-2807145" y="4465922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7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6" name="Ovaal 55"/>
            <p:cNvSpPr/>
            <p:nvPr userDrawn="1"/>
          </p:nvSpPr>
          <p:spPr>
            <a:xfrm>
              <a:off x="-2807145" y="4912368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8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7" name="Ovaal 56"/>
            <p:cNvSpPr/>
            <p:nvPr userDrawn="1"/>
          </p:nvSpPr>
          <p:spPr>
            <a:xfrm>
              <a:off x="-2807145" y="5358814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9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8" name="Textfield placeholder"/>
            <p:cNvSpPr txBox="1">
              <a:spLocks/>
            </p:cNvSpPr>
            <p:nvPr userDrawn="1"/>
          </p:nvSpPr>
          <p:spPr>
            <a:xfrm>
              <a:off x="-2379688" y="3676020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2400" b="0" i="0" dirty="0" smtClean="0">
                  <a:solidFill>
                    <a:schemeClr val="tx2"/>
                  </a:solidFill>
                  <a:latin typeface="+mj-lt"/>
                </a:rPr>
                <a:t>Kop</a:t>
              </a:r>
            </a:p>
          </p:txBody>
        </p:sp>
        <p:sp>
          <p:nvSpPr>
            <p:cNvPr id="59" name="Textfield placeholder"/>
            <p:cNvSpPr txBox="1">
              <a:spLocks/>
            </p:cNvSpPr>
            <p:nvPr userDrawn="1"/>
          </p:nvSpPr>
          <p:spPr>
            <a:xfrm>
              <a:off x="-2379688" y="4096588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66700" lvl="2" indent="-266700" algn="l" defTabSz="914400" rtl="0" eaLnBrk="1" latinLnBrk="0" hangingPunct="1">
                <a:lnSpc>
                  <a:spcPts val="18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Font typeface="+mj-lt"/>
                <a:buAutoNum type="arabicPeriod"/>
                <a:tabLst>
                  <a:tab pos="1074738" algn="l"/>
                  <a:tab pos="4394200" algn="l"/>
                </a:tabLst>
              </a:pPr>
              <a:r>
                <a:rPr lang="nl-NL" sz="1400" kern="1200" noProof="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Numeriek</a:t>
              </a:r>
              <a:endParaRPr lang="en-GB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0" name="Textfield placeholder"/>
            <p:cNvSpPr txBox="1">
              <a:spLocks/>
            </p:cNvSpPr>
            <p:nvPr userDrawn="1"/>
          </p:nvSpPr>
          <p:spPr>
            <a:xfrm>
              <a:off x="-2379688" y="4534408"/>
              <a:ext cx="2214167" cy="186578"/>
            </a:xfrm>
            <a:prstGeom prst="rect">
              <a:avLst/>
            </a:prstGeom>
          </p:spPr>
          <p:txBody>
            <a:bodyPr vert="horz" lIns="0" tIns="0" rIns="252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04813" lvl="2" indent="-138113" algn="l" defTabSz="914400" rtl="0" eaLnBrk="1" latinLnBrk="0" hangingPunct="1">
                <a:lnSpc>
                  <a:spcPts val="18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tabLst>
                  <a:tab pos="1074738" algn="l"/>
                  <a:tab pos="4394200" algn="l"/>
                </a:tabLst>
              </a:pPr>
              <a:r>
                <a:rPr lang="en-GB" sz="140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Num. Bullet</a:t>
              </a:r>
            </a:p>
          </p:txBody>
        </p:sp>
        <p:sp>
          <p:nvSpPr>
            <p:cNvPr id="61" name="Textfield placeholder"/>
            <p:cNvSpPr txBox="1">
              <a:spLocks/>
            </p:cNvSpPr>
            <p:nvPr userDrawn="1"/>
          </p:nvSpPr>
          <p:spPr>
            <a:xfrm>
              <a:off x="-2379688" y="5426777"/>
              <a:ext cx="2214167" cy="186578"/>
            </a:xfrm>
            <a:prstGeom prst="rect">
              <a:avLst/>
            </a:prstGeom>
          </p:spPr>
          <p:txBody>
            <a:bodyPr vert="horz" lIns="0" tIns="0" rIns="36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3" indent="0" algn="l" defTabSz="1074738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nl-NL" sz="1400" b="0" i="1" kern="1200" noProof="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Cursief</a:t>
              </a:r>
            </a:p>
          </p:txBody>
        </p:sp>
        <p:sp>
          <p:nvSpPr>
            <p:cNvPr id="62" name="Textfield placeholder"/>
            <p:cNvSpPr txBox="1">
              <a:spLocks/>
            </p:cNvSpPr>
            <p:nvPr userDrawn="1"/>
          </p:nvSpPr>
          <p:spPr>
            <a:xfrm>
              <a:off x="-2379688" y="4980331"/>
              <a:ext cx="2214167" cy="186578"/>
            </a:xfrm>
            <a:prstGeom prst="rect">
              <a:avLst/>
            </a:prstGeom>
          </p:spPr>
          <p:txBody>
            <a:bodyPr vert="horz" lIns="0" tIns="0" rIns="252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534988" lvl="3" indent="-138113" algn="l" defTabSz="914400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Pct val="85000"/>
                <a:buFont typeface="Arial" panose="020B0604020202020204" pitchFamily="34" charset="0"/>
                <a:buChar char="−"/>
                <a:tabLst>
                  <a:tab pos="1074738" algn="l"/>
                </a:tabLst>
              </a:pPr>
              <a:r>
                <a:rPr lang="en-GB" sz="1200" b="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Sub-bullet</a:t>
              </a:r>
            </a:p>
          </p:txBody>
        </p:sp>
        <p:grpSp>
          <p:nvGrpSpPr>
            <p:cNvPr id="63" name="Groep 62"/>
            <p:cNvGrpSpPr/>
            <p:nvPr userDrawn="1"/>
          </p:nvGrpSpPr>
          <p:grpSpPr>
            <a:xfrm>
              <a:off x="-950342" y="1837957"/>
              <a:ext cx="687412" cy="3758146"/>
              <a:chOff x="-740196" y="1837957"/>
              <a:chExt cx="1374825" cy="3758146"/>
            </a:xfrm>
          </p:grpSpPr>
          <p:sp>
            <p:nvSpPr>
              <p:cNvPr id="64" name="Textfield placeholder"/>
              <p:cNvSpPr txBox="1">
                <a:spLocks/>
              </p:cNvSpPr>
              <p:nvPr userDrawn="1"/>
            </p:nvSpPr>
            <p:spPr>
              <a:xfrm>
                <a:off x="-740196" y="1837957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20 pt</a:t>
                </a:r>
              </a:p>
            </p:txBody>
          </p:sp>
          <p:sp>
            <p:nvSpPr>
              <p:cNvPr id="65" name="Textfield placeholder"/>
              <p:cNvSpPr txBox="1">
                <a:spLocks/>
              </p:cNvSpPr>
              <p:nvPr userDrawn="1"/>
            </p:nvSpPr>
            <p:spPr>
              <a:xfrm>
                <a:off x="-740196" y="2284403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20 pt</a:t>
                </a:r>
              </a:p>
            </p:txBody>
          </p:sp>
          <p:sp>
            <p:nvSpPr>
              <p:cNvPr id="66" name="Textfield placeholder"/>
              <p:cNvSpPr txBox="1">
                <a:spLocks/>
              </p:cNvSpPr>
              <p:nvPr userDrawn="1"/>
            </p:nvSpPr>
            <p:spPr>
              <a:xfrm>
                <a:off x="-740196" y="2730849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  <p:sp>
            <p:nvSpPr>
              <p:cNvPr id="67" name="Textfield placeholder"/>
              <p:cNvSpPr txBox="1">
                <a:spLocks/>
              </p:cNvSpPr>
              <p:nvPr userDrawn="1"/>
            </p:nvSpPr>
            <p:spPr>
              <a:xfrm>
                <a:off x="-740196" y="3177295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24 pt</a:t>
                </a:r>
              </a:p>
            </p:txBody>
          </p:sp>
          <p:sp>
            <p:nvSpPr>
              <p:cNvPr id="68" name="Textfield placeholder"/>
              <p:cNvSpPr txBox="1">
                <a:spLocks/>
              </p:cNvSpPr>
              <p:nvPr userDrawn="1"/>
            </p:nvSpPr>
            <p:spPr>
              <a:xfrm>
                <a:off x="-740196" y="3632890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32 pt</a:t>
                </a:r>
              </a:p>
            </p:txBody>
          </p:sp>
          <p:sp>
            <p:nvSpPr>
              <p:cNvPr id="69" name="Textfield placeholder"/>
              <p:cNvSpPr txBox="1">
                <a:spLocks/>
              </p:cNvSpPr>
              <p:nvPr userDrawn="1"/>
            </p:nvSpPr>
            <p:spPr>
              <a:xfrm>
                <a:off x="-740196" y="4079336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  <p:sp>
            <p:nvSpPr>
              <p:cNvPr id="70" name="Textfield placeholder"/>
              <p:cNvSpPr txBox="1">
                <a:spLocks/>
              </p:cNvSpPr>
              <p:nvPr userDrawn="1"/>
            </p:nvSpPr>
            <p:spPr>
              <a:xfrm>
                <a:off x="-740196" y="4525782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  <p:sp>
            <p:nvSpPr>
              <p:cNvPr id="71" name="Textfield placeholder"/>
              <p:cNvSpPr txBox="1">
                <a:spLocks/>
              </p:cNvSpPr>
              <p:nvPr userDrawn="1"/>
            </p:nvSpPr>
            <p:spPr>
              <a:xfrm>
                <a:off x="-740196" y="5409525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16 pt</a:t>
                </a:r>
              </a:p>
            </p:txBody>
          </p:sp>
          <p:sp>
            <p:nvSpPr>
              <p:cNvPr id="72" name="Textfield placeholder"/>
              <p:cNvSpPr txBox="1">
                <a:spLocks/>
              </p:cNvSpPr>
              <p:nvPr userDrawn="1"/>
            </p:nvSpPr>
            <p:spPr>
              <a:xfrm>
                <a:off x="-740196" y="4963079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</p:grpSp>
      </p:grpSp>
      <p:sp>
        <p:nvSpPr>
          <p:cNvPr id="100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455115" y="320842"/>
            <a:ext cx="5400000" cy="2887579"/>
          </a:xfrm>
          <a:solidFill>
            <a:srgbClr val="FFD800">
              <a:alpha val="94902"/>
            </a:srgbClr>
          </a:solidFill>
        </p:spPr>
        <p:txBody>
          <a:bodyPr vert="horz" lIns="324000" rIns="32400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 dirty="0"/>
          </a:p>
        </p:txBody>
      </p:sp>
      <p:sp>
        <p:nvSpPr>
          <p:cNvPr id="99" name="Tijdelijke aanduiding voor tekst 8"/>
          <p:cNvSpPr>
            <a:spLocks noGrp="1"/>
          </p:cNvSpPr>
          <p:nvPr>
            <p:ph type="body" sz="quarter" idx="14" hasCustomPrompt="1"/>
          </p:nvPr>
        </p:nvSpPr>
        <p:spPr>
          <a:xfrm>
            <a:off x="-24885" y="320842"/>
            <a:ext cx="11880000" cy="72000"/>
          </a:xfrm>
          <a:solidFill>
            <a:schemeClr val="bg2"/>
          </a:solid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700"/>
              </a:spcAft>
              <a:buClrTx/>
              <a:buSzTx/>
              <a:buFont typeface="Arial" panose="020B0604020202020204" pitchFamily="34" charset="0"/>
              <a:buNone/>
              <a:tabLst/>
              <a:defRPr sz="7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7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NL" noProof="0" dirty="0" smtClean="0"/>
              <a:t>Vormgeving (niet verwijderen!)</a:t>
            </a:r>
          </a:p>
        </p:txBody>
      </p:sp>
    </p:spTree>
    <p:extLst>
      <p:ext uri="{BB962C8B-B14F-4D97-AF65-F5344CB8AC3E}">
        <p14:creationId xmlns:p14="http://schemas.microsoft.com/office/powerpoint/2010/main" val="1881312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+ afbeelding (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7434778" y="1420284"/>
            <a:ext cx="4760397" cy="45259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72587" y="1420100"/>
            <a:ext cx="6962189" cy="4510800"/>
          </a:xfrm>
        </p:spPr>
        <p:txBody>
          <a:bodyPr vert="horz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79C1-E933-494D-B208-4D808A1D6D57}" type="datetime4">
              <a:rPr lang="nl-NL" smtClean="0"/>
              <a:t>22 juli 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|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5F9C-CFE5-4EC6-9BBB-664E2F56B033}" type="slidenum">
              <a:rPr lang="en-GB" smtClean="0"/>
              <a:t>‹N›</a:t>
            </a:fld>
            <a:endParaRPr lang="en-GB"/>
          </a:p>
        </p:txBody>
      </p:sp>
      <p:sp>
        <p:nvSpPr>
          <p:cNvPr id="7" name="Tijdelijke aanduiding voor afbeelding 2"/>
          <p:cNvSpPr>
            <a:spLocks noGrp="1"/>
          </p:cNvSpPr>
          <p:nvPr>
            <p:ph type="pic" idx="13"/>
          </p:nvPr>
        </p:nvSpPr>
        <p:spPr>
          <a:xfrm>
            <a:off x="7434777" y="1420100"/>
            <a:ext cx="4760397" cy="4510800"/>
          </a:xfr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GB"/>
          </a:p>
        </p:txBody>
      </p:sp>
      <p:sp>
        <p:nvSpPr>
          <p:cNvPr id="11" name="Tekstvak 10"/>
          <p:cNvSpPr txBox="1"/>
          <p:nvPr userDrawn="1"/>
        </p:nvSpPr>
        <p:spPr>
          <a:xfrm>
            <a:off x="0" y="-521614"/>
            <a:ext cx="3504624" cy="469107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nl-NL" sz="1333" b="1" dirty="0" smtClean="0">
                <a:solidFill>
                  <a:schemeClr val="accent6"/>
                </a:solidFill>
              </a:rPr>
              <a:t>Tekst + afbeelding (S)</a:t>
            </a:r>
            <a:endParaRPr lang="nl-NL" sz="1333" b="1" dirty="0">
              <a:solidFill>
                <a:schemeClr val="accent6"/>
              </a:solidFill>
            </a:endParaRPr>
          </a:p>
        </p:txBody>
      </p:sp>
      <p:grpSp>
        <p:nvGrpSpPr>
          <p:cNvPr id="12" name="Groep 11"/>
          <p:cNvGrpSpPr/>
          <p:nvPr userDrawn="1"/>
        </p:nvGrpSpPr>
        <p:grpSpPr>
          <a:xfrm>
            <a:off x="12363871" y="-26002"/>
            <a:ext cx="3064812" cy="4530930"/>
            <a:chOff x="15419739" y="-26002"/>
            <a:chExt cx="3064812" cy="4530930"/>
          </a:xfrm>
        </p:grpSpPr>
        <p:sp>
          <p:nvSpPr>
            <p:cNvPr id="13" name="Tekstvak 33"/>
            <p:cNvSpPr txBox="1"/>
            <p:nvPr userDrawn="1"/>
          </p:nvSpPr>
          <p:spPr>
            <a:xfrm>
              <a:off x="15593549" y="1001584"/>
              <a:ext cx="2285302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het icoontje om een nieuwe afbeelding in te voegen.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14" name="Tekstvak 33"/>
            <p:cNvSpPr txBox="1"/>
            <p:nvPr userDrawn="1"/>
          </p:nvSpPr>
          <p:spPr>
            <a:xfrm>
              <a:off x="15593549" y="3140968"/>
              <a:ext cx="2142447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Zoek en selecteer de gewenste afbeelding. </a:t>
              </a:r>
              <a:b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</a:b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´Invoegen´</a:t>
              </a:r>
              <a:endParaRPr kumimoji="0" lang="nl-NL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15" name="Ovaal 14"/>
            <p:cNvSpPr/>
            <p:nvPr userDrawn="1"/>
          </p:nvSpPr>
          <p:spPr>
            <a:xfrm>
              <a:off x="15550533" y="505307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1</a:t>
              </a:r>
            </a:p>
          </p:txBody>
        </p:sp>
        <p:sp>
          <p:nvSpPr>
            <p:cNvPr id="16" name="Ovaal 15"/>
            <p:cNvSpPr/>
            <p:nvPr userDrawn="1"/>
          </p:nvSpPr>
          <p:spPr>
            <a:xfrm>
              <a:off x="15550533" y="2667422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2</a:t>
              </a:r>
            </a:p>
          </p:txBody>
        </p:sp>
        <p:pic>
          <p:nvPicPr>
            <p:cNvPr id="17" name="Picture 3"/>
            <p:cNvPicPr>
              <a:picLocks noChangeAspect="1" noChangeArrowheads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630" t="13535" r="3470" b="13927"/>
            <a:stretch/>
          </p:blipFill>
          <p:spPr bwMode="auto">
            <a:xfrm>
              <a:off x="15590998" y="3993281"/>
              <a:ext cx="1107757" cy="297656"/>
            </a:xfrm>
            <a:prstGeom prst="roundRect">
              <a:avLst>
                <a:gd name="adj" fmla="val 14496"/>
              </a:avLst>
            </a:prstGeom>
            <a:noFill/>
            <a:ln w="6350">
              <a:solidFill>
                <a:srgbClr val="E2AC00">
                  <a:lumMod val="50000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18" name="Picture 3"/>
            <p:cNvPicPr>
              <a:picLocks noChangeAspect="1" noChangeArrowheads="1"/>
            </p:cNvPicPr>
            <p:nvPr userDrawn="1"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5660456" y="4033762"/>
              <a:ext cx="792088" cy="226219"/>
            </a:xfrm>
            <a:prstGeom prst="roundRect">
              <a:avLst>
                <a:gd name="adj" fmla="val 14496"/>
              </a:avLst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19" name="Tekstvak 18"/>
            <p:cNvSpPr txBox="1"/>
            <p:nvPr userDrawn="1"/>
          </p:nvSpPr>
          <p:spPr>
            <a:xfrm>
              <a:off x="15673080" y="4020160"/>
              <a:ext cx="779464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5634">
                      <a:lumMod val="25000"/>
                    </a:srgbClr>
                  </a:solidFill>
                  <a:effectLst>
                    <a:outerShdw blurRad="25400" algn="ctr" rotWithShape="0">
                      <a:prstClr val="white"/>
                    </a:outerShdw>
                  </a:effectLst>
                  <a:uLnTx/>
                  <a:uFillTx/>
                </a:rPr>
                <a:t>Invoegen</a:t>
              </a:r>
              <a:endParaRPr kumimoji="0" lang="en-GB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5634">
                    <a:lumMod val="25000"/>
                  </a:srgbClr>
                </a:solidFill>
                <a:effectLst>
                  <a:outerShdw blurRad="25400" algn="ctr" rotWithShape="0">
                    <a:prstClr val="white"/>
                  </a:outerShdw>
                </a:effectLst>
                <a:uLnTx/>
                <a:uFillTx/>
              </a:endParaRPr>
            </a:p>
          </p:txBody>
        </p:sp>
        <p:sp>
          <p:nvSpPr>
            <p:cNvPr id="20" name="Rechthoek 19"/>
            <p:cNvSpPr/>
            <p:nvPr userDrawn="1"/>
          </p:nvSpPr>
          <p:spPr>
            <a:xfrm>
              <a:off x="15419739" y="-26002"/>
              <a:ext cx="3064812" cy="3873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algn="l"/>
              <a:r>
                <a:rPr lang="nl-NL" sz="1600" b="1" dirty="0" smtClean="0">
                  <a:solidFill>
                    <a:schemeClr val="tx2"/>
                  </a:solidFill>
                </a:rPr>
                <a:t>AFBEELDING INVOEGEN</a:t>
              </a:r>
            </a:p>
          </p:txBody>
        </p:sp>
        <p:grpSp>
          <p:nvGrpSpPr>
            <p:cNvPr id="21" name="Groep 20"/>
            <p:cNvGrpSpPr/>
            <p:nvPr userDrawn="1"/>
          </p:nvGrpSpPr>
          <p:grpSpPr>
            <a:xfrm>
              <a:off x="15563079" y="358984"/>
              <a:ext cx="2489424" cy="4145944"/>
              <a:chOff x="15563079" y="358984"/>
              <a:chExt cx="2315772" cy="4145944"/>
            </a:xfrm>
          </p:grpSpPr>
          <p:cxnSp>
            <p:nvCxnSpPr>
              <p:cNvPr id="23" name="Rechte verbindingslijn 22"/>
              <p:cNvCxnSpPr/>
              <p:nvPr userDrawn="1"/>
            </p:nvCxnSpPr>
            <p:spPr>
              <a:xfrm>
                <a:off x="15563418" y="35898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Rechte verbindingslijn 23"/>
              <p:cNvCxnSpPr/>
              <p:nvPr userDrawn="1"/>
            </p:nvCxnSpPr>
            <p:spPr>
              <a:xfrm>
                <a:off x="15563079" y="256490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Rechte verbindingslijn 24"/>
              <p:cNvCxnSpPr/>
              <p:nvPr userDrawn="1"/>
            </p:nvCxnSpPr>
            <p:spPr>
              <a:xfrm>
                <a:off x="15563418" y="4504928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2" name="Afbeelding 21"/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593549" y="1810798"/>
              <a:ext cx="610090" cy="610090"/>
            </a:xfrm>
            <a:prstGeom prst="rect">
              <a:avLst/>
            </a:prstGeom>
          </p:spPr>
        </p:pic>
      </p:grpSp>
      <p:grpSp>
        <p:nvGrpSpPr>
          <p:cNvPr id="26" name="Groep 25"/>
          <p:cNvGrpSpPr/>
          <p:nvPr userDrawn="1"/>
        </p:nvGrpSpPr>
        <p:grpSpPr>
          <a:xfrm>
            <a:off x="-2973833" y="0"/>
            <a:ext cx="2808312" cy="5805264"/>
            <a:chOff x="-2973833" y="0"/>
            <a:chExt cx="2808312" cy="5805264"/>
          </a:xfrm>
        </p:grpSpPr>
        <p:sp>
          <p:nvSpPr>
            <p:cNvPr id="27" name="Rechthoek 26"/>
            <p:cNvSpPr/>
            <p:nvPr userDrawn="1"/>
          </p:nvSpPr>
          <p:spPr>
            <a:xfrm>
              <a:off x="-2973833" y="0"/>
              <a:ext cx="2538243" cy="3873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algn="l"/>
              <a:r>
                <a:rPr lang="nl-NL" sz="1600" b="1" dirty="0" smtClean="0">
                  <a:solidFill>
                    <a:schemeClr val="tx2"/>
                  </a:solidFill>
                </a:rPr>
                <a:t>TEKST LEVELS</a:t>
              </a:r>
              <a:endParaRPr lang="nl-NL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28" name="Textfield placeholder"/>
            <p:cNvSpPr txBox="1">
              <a:spLocks/>
            </p:cNvSpPr>
            <p:nvPr userDrawn="1"/>
          </p:nvSpPr>
          <p:spPr>
            <a:xfrm>
              <a:off x="-2379688" y="1837957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400" b="0" dirty="0" smtClean="0">
                  <a:solidFill>
                    <a:schemeClr val="tx2"/>
                  </a:solidFill>
                </a:rPr>
                <a:t>Lees-tekst</a:t>
              </a:r>
            </a:p>
          </p:txBody>
        </p:sp>
        <p:sp>
          <p:nvSpPr>
            <p:cNvPr id="29" name="Ovaal 28"/>
            <p:cNvSpPr/>
            <p:nvPr userDrawn="1"/>
          </p:nvSpPr>
          <p:spPr>
            <a:xfrm>
              <a:off x="-2807145" y="1787246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1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30" name="Ovaal 29"/>
            <p:cNvSpPr/>
            <p:nvPr userDrawn="1"/>
          </p:nvSpPr>
          <p:spPr>
            <a:xfrm>
              <a:off x="-2807145" y="2233692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2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31" name="Ovaal 30"/>
            <p:cNvSpPr/>
            <p:nvPr userDrawn="1"/>
          </p:nvSpPr>
          <p:spPr>
            <a:xfrm>
              <a:off x="-2807145" y="2680138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3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32" name="Ovaal 31"/>
            <p:cNvSpPr/>
            <p:nvPr userDrawn="1"/>
          </p:nvSpPr>
          <p:spPr>
            <a:xfrm>
              <a:off x="-2807145" y="3126584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4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33" name="Textfield placeholder"/>
            <p:cNvSpPr txBox="1">
              <a:spLocks/>
            </p:cNvSpPr>
            <p:nvPr userDrawn="1"/>
          </p:nvSpPr>
          <p:spPr>
            <a:xfrm>
              <a:off x="-2379688" y="2301655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30175" lvl="1" indent="-130175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</a:pPr>
              <a:r>
                <a:rPr lang="en-GB" sz="1400" b="0" dirty="0" smtClean="0">
                  <a:solidFill>
                    <a:schemeClr val="tx2"/>
                  </a:solidFill>
                </a:rPr>
                <a:t>Bullet</a:t>
              </a:r>
            </a:p>
          </p:txBody>
        </p:sp>
        <p:sp>
          <p:nvSpPr>
            <p:cNvPr id="34" name="Textfield placeholder"/>
            <p:cNvSpPr txBox="1">
              <a:spLocks/>
            </p:cNvSpPr>
            <p:nvPr userDrawn="1"/>
          </p:nvSpPr>
          <p:spPr>
            <a:xfrm>
              <a:off x="-2379688" y="2748101"/>
              <a:ext cx="2214167" cy="186578"/>
            </a:xfrm>
            <a:prstGeom prst="rect">
              <a:avLst/>
            </a:prstGeom>
          </p:spPr>
          <p:txBody>
            <a:bodyPr vert="horz" lIns="0" tIns="0" rIns="252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66700" lvl="3" indent="-128588" algn="l" defTabSz="914400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Pct val="85000"/>
                <a:buFont typeface="Arial" panose="020B0604020202020204" pitchFamily="34" charset="0"/>
                <a:buChar char="−"/>
                <a:tabLst>
                  <a:tab pos="1074738" algn="l"/>
                </a:tabLst>
              </a:pPr>
              <a:r>
                <a:rPr lang="en-GB" sz="1400" b="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Sub-bullet</a:t>
              </a:r>
            </a:p>
          </p:txBody>
        </p:sp>
        <p:sp>
          <p:nvSpPr>
            <p:cNvPr id="35" name="Textfield placeholder"/>
            <p:cNvSpPr txBox="1">
              <a:spLocks/>
            </p:cNvSpPr>
            <p:nvPr userDrawn="1"/>
          </p:nvSpPr>
          <p:spPr>
            <a:xfrm>
              <a:off x="-2379688" y="3194547"/>
              <a:ext cx="2214167" cy="186578"/>
            </a:xfrm>
            <a:prstGeom prst="rect">
              <a:avLst/>
            </a:prstGeom>
          </p:spPr>
          <p:txBody>
            <a:bodyPr vert="horz" lIns="0" tIns="0" rIns="36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3" indent="0" algn="l" defTabSz="914400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Pct val="85000"/>
                <a:buFont typeface="Arial" panose="020B0604020202020204" pitchFamily="34" charset="0"/>
                <a:buNone/>
                <a:tabLst>
                  <a:tab pos="1074738" algn="l"/>
                </a:tabLst>
              </a:pPr>
              <a:r>
                <a:rPr lang="en-GB" sz="1600" b="1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Sub-kop</a:t>
              </a:r>
            </a:p>
          </p:txBody>
        </p:sp>
        <p:cxnSp>
          <p:nvCxnSpPr>
            <p:cNvPr id="36" name="Rechte verbindingslijn 35"/>
            <p:cNvCxnSpPr/>
            <p:nvPr userDrawn="1"/>
          </p:nvCxnSpPr>
          <p:spPr>
            <a:xfrm>
              <a:off x="-2812233" y="387386"/>
              <a:ext cx="257470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/>
            <p:cNvCxnSpPr/>
            <p:nvPr userDrawn="1"/>
          </p:nvCxnSpPr>
          <p:spPr>
            <a:xfrm>
              <a:off x="-2812233" y="1628800"/>
              <a:ext cx="257470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/>
            <p:cNvCxnSpPr/>
            <p:nvPr userDrawn="1"/>
          </p:nvCxnSpPr>
          <p:spPr>
            <a:xfrm>
              <a:off x="-2812233" y="5805264"/>
              <a:ext cx="257470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9" name="Picture 3"/>
            <p:cNvPicPr>
              <a:picLocks noChangeAspect="1" noChangeArrowheads="1"/>
            </p:cNvPicPr>
            <p:nvPr userDrawn="1"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-2807145" y="929399"/>
              <a:ext cx="591502" cy="559153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" name="Picture 4"/>
            <p:cNvPicPr>
              <a:picLocks noChangeAspect="1" noChangeArrowheads="1"/>
            </p:cNvPicPr>
            <p:nvPr userDrawn="1"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-2812233" y="523280"/>
              <a:ext cx="596590" cy="409575"/>
            </a:xfrm>
            <a:prstGeom prst="roundRect">
              <a:avLst>
                <a:gd name="adj" fmla="val 8126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1" name="Groep 40"/>
            <p:cNvGrpSpPr/>
            <p:nvPr userDrawn="1"/>
          </p:nvGrpSpPr>
          <p:grpSpPr>
            <a:xfrm>
              <a:off x="-2098870" y="523279"/>
              <a:ext cx="435437" cy="427699"/>
              <a:chOff x="-1085063" y="758027"/>
              <a:chExt cx="633800" cy="622540"/>
            </a:xfrm>
          </p:grpSpPr>
          <p:sp>
            <p:nvSpPr>
              <p:cNvPr id="82" name="Afgeronde rechthoek 81"/>
              <p:cNvSpPr/>
              <p:nvPr userDrawn="1"/>
            </p:nvSpPr>
            <p:spPr>
              <a:xfrm>
                <a:off x="-1085063" y="758027"/>
                <a:ext cx="633800" cy="622540"/>
              </a:xfrm>
              <a:prstGeom prst="roundRect">
                <a:avLst>
                  <a:gd name="adj" fmla="val 10944"/>
                </a:avLst>
              </a:prstGeom>
              <a:solidFill>
                <a:schemeClr val="bg1"/>
              </a:solidFill>
              <a:ln w="127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nl-NL" dirty="0"/>
              </a:p>
            </p:txBody>
          </p:sp>
          <p:grpSp>
            <p:nvGrpSpPr>
              <p:cNvPr id="83" name="Groep 82"/>
              <p:cNvGrpSpPr/>
              <p:nvPr userDrawn="1"/>
            </p:nvGrpSpPr>
            <p:grpSpPr>
              <a:xfrm>
                <a:off x="-977746" y="864082"/>
                <a:ext cx="419166" cy="410430"/>
                <a:chOff x="6366933" y="309013"/>
                <a:chExt cx="1901295" cy="1861668"/>
              </a:xfrm>
              <a:solidFill>
                <a:schemeClr val="tx1"/>
              </a:solidFill>
            </p:grpSpPr>
            <p:sp>
              <p:nvSpPr>
                <p:cNvPr id="84" name="Rechthoek 83"/>
                <p:cNvSpPr/>
                <p:nvPr userDrawn="1"/>
              </p:nvSpPr>
              <p:spPr>
                <a:xfrm>
                  <a:off x="6608189" y="535149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5" name="Rechthoek 84"/>
                <p:cNvSpPr/>
                <p:nvPr userDrawn="1"/>
              </p:nvSpPr>
              <p:spPr>
                <a:xfrm>
                  <a:off x="6608189" y="1512611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6" name="Rechthoek 85"/>
                <p:cNvSpPr/>
                <p:nvPr userDrawn="1"/>
              </p:nvSpPr>
              <p:spPr>
                <a:xfrm>
                  <a:off x="6608189" y="1780625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7" name="Rechthoek 86"/>
                <p:cNvSpPr/>
                <p:nvPr userDrawn="1"/>
              </p:nvSpPr>
              <p:spPr>
                <a:xfrm>
                  <a:off x="7252238" y="535149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8" name="Rechthoek 87"/>
                <p:cNvSpPr/>
                <p:nvPr userDrawn="1"/>
              </p:nvSpPr>
              <p:spPr>
                <a:xfrm>
                  <a:off x="7252238" y="1512611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9" name="Rechthoek 88"/>
                <p:cNvSpPr/>
                <p:nvPr userDrawn="1"/>
              </p:nvSpPr>
              <p:spPr>
                <a:xfrm>
                  <a:off x="7252238" y="1780625"/>
                  <a:ext cx="1777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0" name="Rechthoek 89"/>
                <p:cNvSpPr/>
                <p:nvPr userDrawn="1"/>
              </p:nvSpPr>
              <p:spPr>
                <a:xfrm>
                  <a:off x="7252238" y="854236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1" name="Rechthoek 90"/>
                <p:cNvSpPr/>
                <p:nvPr userDrawn="1"/>
              </p:nvSpPr>
              <p:spPr>
                <a:xfrm>
                  <a:off x="7252238" y="1191263"/>
                  <a:ext cx="606415" cy="1990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2" name="Rechthoek 91"/>
                <p:cNvSpPr/>
                <p:nvPr userDrawn="1"/>
              </p:nvSpPr>
              <p:spPr>
                <a:xfrm>
                  <a:off x="7252238" y="309013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3" name="Rechthoek 92"/>
                <p:cNvSpPr/>
                <p:nvPr userDrawn="1"/>
              </p:nvSpPr>
              <p:spPr>
                <a:xfrm>
                  <a:off x="7252238" y="2021132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4" name="Vrije vorm 93"/>
                <p:cNvSpPr/>
                <p:nvPr userDrawn="1"/>
              </p:nvSpPr>
              <p:spPr>
                <a:xfrm flipH="1">
                  <a:off x="6366933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grpSp>
          <p:nvGrpSpPr>
            <p:cNvPr id="42" name="Groep 41"/>
            <p:cNvGrpSpPr/>
            <p:nvPr userDrawn="1"/>
          </p:nvGrpSpPr>
          <p:grpSpPr>
            <a:xfrm>
              <a:off x="-2095303" y="1071657"/>
              <a:ext cx="435437" cy="427699"/>
              <a:chOff x="-1845083" y="758027"/>
              <a:chExt cx="633800" cy="622540"/>
            </a:xfrm>
          </p:grpSpPr>
          <p:sp>
            <p:nvSpPr>
              <p:cNvPr id="69" name="Afgeronde rechthoek 68"/>
              <p:cNvSpPr/>
              <p:nvPr userDrawn="1"/>
            </p:nvSpPr>
            <p:spPr>
              <a:xfrm>
                <a:off x="-1845083" y="758027"/>
                <a:ext cx="633800" cy="622540"/>
              </a:xfrm>
              <a:prstGeom prst="roundRect">
                <a:avLst>
                  <a:gd name="adj" fmla="val 10944"/>
                </a:avLst>
              </a:prstGeom>
              <a:solidFill>
                <a:schemeClr val="bg1"/>
              </a:solidFill>
              <a:ln w="127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grpSp>
            <p:nvGrpSpPr>
              <p:cNvPr id="70" name="Groep 69"/>
              <p:cNvGrpSpPr/>
              <p:nvPr userDrawn="1"/>
            </p:nvGrpSpPr>
            <p:grpSpPr>
              <a:xfrm>
                <a:off x="-1737766" y="864082"/>
                <a:ext cx="419166" cy="410430"/>
                <a:chOff x="3708400" y="309013"/>
                <a:chExt cx="1901295" cy="1861668"/>
              </a:xfrm>
              <a:solidFill>
                <a:schemeClr val="tx1"/>
              </a:solidFill>
            </p:grpSpPr>
            <p:sp>
              <p:nvSpPr>
                <p:cNvPr id="71" name="Rechthoek 70"/>
                <p:cNvSpPr/>
                <p:nvPr userDrawn="1"/>
              </p:nvSpPr>
              <p:spPr>
                <a:xfrm>
                  <a:off x="3949656" y="535149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2" name="Rechthoek 71"/>
                <p:cNvSpPr/>
                <p:nvPr userDrawn="1"/>
              </p:nvSpPr>
              <p:spPr>
                <a:xfrm>
                  <a:off x="3949656" y="1512611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3" name="Rechthoek 72"/>
                <p:cNvSpPr/>
                <p:nvPr userDrawn="1"/>
              </p:nvSpPr>
              <p:spPr>
                <a:xfrm>
                  <a:off x="3949656" y="1780625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4" name="Rechthoek 73"/>
                <p:cNvSpPr/>
                <p:nvPr userDrawn="1"/>
              </p:nvSpPr>
              <p:spPr>
                <a:xfrm>
                  <a:off x="4593705" y="535149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5" name="Rechthoek 74"/>
                <p:cNvSpPr/>
                <p:nvPr userDrawn="1"/>
              </p:nvSpPr>
              <p:spPr>
                <a:xfrm>
                  <a:off x="4593705" y="1512611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6" name="Rechthoek 75"/>
                <p:cNvSpPr/>
                <p:nvPr userDrawn="1"/>
              </p:nvSpPr>
              <p:spPr>
                <a:xfrm>
                  <a:off x="4593705" y="1780625"/>
                  <a:ext cx="1777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7" name="Rechthoek 76"/>
                <p:cNvSpPr/>
                <p:nvPr userDrawn="1"/>
              </p:nvSpPr>
              <p:spPr>
                <a:xfrm>
                  <a:off x="4593705" y="854236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8" name="Rechthoek 77"/>
                <p:cNvSpPr/>
                <p:nvPr userDrawn="1"/>
              </p:nvSpPr>
              <p:spPr>
                <a:xfrm>
                  <a:off x="4593705" y="1191263"/>
                  <a:ext cx="606415" cy="1990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9" name="Rechthoek 78"/>
                <p:cNvSpPr/>
                <p:nvPr userDrawn="1"/>
              </p:nvSpPr>
              <p:spPr>
                <a:xfrm>
                  <a:off x="4593705" y="309013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0" name="Rechthoek 79"/>
                <p:cNvSpPr/>
                <p:nvPr userDrawn="1"/>
              </p:nvSpPr>
              <p:spPr>
                <a:xfrm>
                  <a:off x="4593705" y="2021132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1" name="Vrije vorm 80"/>
                <p:cNvSpPr/>
                <p:nvPr userDrawn="1"/>
              </p:nvSpPr>
              <p:spPr>
                <a:xfrm>
                  <a:off x="3708400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cxnSp>
          <p:nvCxnSpPr>
            <p:cNvPr id="43" name="Rechte verbindingslijn 42"/>
            <p:cNvCxnSpPr>
              <a:stCxn id="45" idx="2"/>
              <a:endCxn id="69" idx="1"/>
            </p:cNvCxnSpPr>
            <p:nvPr userDrawn="1"/>
          </p:nvCxnSpPr>
          <p:spPr>
            <a:xfrm>
              <a:off x="-2643456" y="1148170"/>
              <a:ext cx="548153" cy="137337"/>
            </a:xfrm>
            <a:prstGeom prst="line">
              <a:avLst/>
            </a:prstGeom>
            <a:ln w="12700">
              <a:solidFill>
                <a:schemeClr val="tx2"/>
              </a:solidFill>
              <a:headEnd type="none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/>
            <p:cNvCxnSpPr>
              <a:stCxn id="46" idx="3"/>
              <a:endCxn id="82" idx="1"/>
            </p:cNvCxnSpPr>
            <p:nvPr userDrawn="1"/>
          </p:nvCxnSpPr>
          <p:spPr>
            <a:xfrm flipV="1">
              <a:off x="-2461420" y="737129"/>
              <a:ext cx="362550" cy="260758"/>
            </a:xfrm>
            <a:prstGeom prst="line">
              <a:avLst/>
            </a:prstGeom>
            <a:ln w="12700">
              <a:solidFill>
                <a:schemeClr val="tx2"/>
              </a:solidFill>
              <a:headEnd type="none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al 44"/>
            <p:cNvSpPr/>
            <p:nvPr userDrawn="1"/>
          </p:nvSpPr>
          <p:spPr>
            <a:xfrm>
              <a:off x="-2643456" y="1117570"/>
              <a:ext cx="61200" cy="61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al 45"/>
            <p:cNvSpPr/>
            <p:nvPr userDrawn="1"/>
          </p:nvSpPr>
          <p:spPr>
            <a:xfrm>
              <a:off x="-2470266" y="946326"/>
              <a:ext cx="60407" cy="6040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field placeholder"/>
            <p:cNvSpPr txBox="1">
              <a:spLocks/>
            </p:cNvSpPr>
            <p:nvPr userDrawn="1"/>
          </p:nvSpPr>
          <p:spPr>
            <a:xfrm>
              <a:off x="-1561294" y="523280"/>
              <a:ext cx="981061" cy="427699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l-NL" sz="1200" b="0" noProof="0" dirty="0" smtClean="0">
                  <a:solidFill>
                    <a:schemeClr val="tx1"/>
                  </a:solidFill>
                </a:rPr>
                <a:t>Niveau</a:t>
              </a:r>
              <a:r>
                <a:rPr lang="en-GB" sz="1200" b="0" dirty="0" smtClean="0">
                  <a:solidFill>
                    <a:schemeClr val="tx1"/>
                  </a:solidFill>
                </a:rPr>
                <a:t> vooruit</a:t>
              </a:r>
            </a:p>
          </p:txBody>
        </p:sp>
        <p:sp>
          <p:nvSpPr>
            <p:cNvPr id="48" name="Textfield placeholder"/>
            <p:cNvSpPr txBox="1">
              <a:spLocks/>
            </p:cNvSpPr>
            <p:nvPr userDrawn="1"/>
          </p:nvSpPr>
          <p:spPr>
            <a:xfrm>
              <a:off x="-1561294" y="1071658"/>
              <a:ext cx="981061" cy="427699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l-NL" sz="1200" b="0" noProof="0" dirty="0" smtClean="0">
                  <a:solidFill>
                    <a:schemeClr val="tx1"/>
                  </a:solidFill>
                </a:rPr>
                <a:t>Niveau</a:t>
              </a:r>
              <a:r>
                <a:rPr lang="en-GB" sz="1200" b="0" dirty="0" smtClean="0">
                  <a:solidFill>
                    <a:schemeClr val="tx1"/>
                  </a:solidFill>
                </a:rPr>
                <a:t> terug</a:t>
              </a:r>
            </a:p>
          </p:txBody>
        </p:sp>
        <p:sp>
          <p:nvSpPr>
            <p:cNvPr id="49" name="Ovaal 48"/>
            <p:cNvSpPr/>
            <p:nvPr userDrawn="1"/>
          </p:nvSpPr>
          <p:spPr>
            <a:xfrm>
              <a:off x="-2807145" y="3573030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5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0" name="Ovaal 49"/>
            <p:cNvSpPr/>
            <p:nvPr userDrawn="1"/>
          </p:nvSpPr>
          <p:spPr>
            <a:xfrm>
              <a:off x="-2807145" y="4019476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6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1" name="Ovaal 50"/>
            <p:cNvSpPr/>
            <p:nvPr userDrawn="1"/>
          </p:nvSpPr>
          <p:spPr>
            <a:xfrm>
              <a:off x="-2807145" y="4465922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7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2" name="Ovaal 51"/>
            <p:cNvSpPr/>
            <p:nvPr userDrawn="1"/>
          </p:nvSpPr>
          <p:spPr>
            <a:xfrm>
              <a:off x="-2807145" y="4912368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8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3" name="Ovaal 52"/>
            <p:cNvSpPr/>
            <p:nvPr userDrawn="1"/>
          </p:nvSpPr>
          <p:spPr>
            <a:xfrm>
              <a:off x="-2807145" y="5358814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9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4" name="Textfield placeholder"/>
            <p:cNvSpPr txBox="1">
              <a:spLocks/>
            </p:cNvSpPr>
            <p:nvPr userDrawn="1"/>
          </p:nvSpPr>
          <p:spPr>
            <a:xfrm>
              <a:off x="-2379688" y="3676020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2400" b="0" i="0" dirty="0" smtClean="0">
                  <a:solidFill>
                    <a:schemeClr val="tx2"/>
                  </a:solidFill>
                  <a:latin typeface="+mj-lt"/>
                </a:rPr>
                <a:t>Kop</a:t>
              </a:r>
            </a:p>
          </p:txBody>
        </p:sp>
        <p:sp>
          <p:nvSpPr>
            <p:cNvPr id="55" name="Textfield placeholder"/>
            <p:cNvSpPr txBox="1">
              <a:spLocks/>
            </p:cNvSpPr>
            <p:nvPr userDrawn="1"/>
          </p:nvSpPr>
          <p:spPr>
            <a:xfrm>
              <a:off x="-2379688" y="4096588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66700" lvl="2" indent="-266700" algn="l" defTabSz="914400" rtl="0" eaLnBrk="1" latinLnBrk="0" hangingPunct="1">
                <a:lnSpc>
                  <a:spcPts val="18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Font typeface="+mj-lt"/>
                <a:buAutoNum type="arabicPeriod"/>
                <a:tabLst>
                  <a:tab pos="1074738" algn="l"/>
                  <a:tab pos="4394200" algn="l"/>
                </a:tabLst>
              </a:pPr>
              <a:r>
                <a:rPr lang="nl-NL" sz="1400" kern="1200" noProof="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Numeriek</a:t>
              </a:r>
              <a:endParaRPr lang="en-GB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6" name="Textfield placeholder"/>
            <p:cNvSpPr txBox="1">
              <a:spLocks/>
            </p:cNvSpPr>
            <p:nvPr userDrawn="1"/>
          </p:nvSpPr>
          <p:spPr>
            <a:xfrm>
              <a:off x="-2379688" y="4534408"/>
              <a:ext cx="2214167" cy="186578"/>
            </a:xfrm>
            <a:prstGeom prst="rect">
              <a:avLst/>
            </a:prstGeom>
          </p:spPr>
          <p:txBody>
            <a:bodyPr vert="horz" lIns="0" tIns="0" rIns="252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04813" lvl="2" indent="-138113" algn="l" defTabSz="914400" rtl="0" eaLnBrk="1" latinLnBrk="0" hangingPunct="1">
                <a:lnSpc>
                  <a:spcPts val="18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tabLst>
                  <a:tab pos="1074738" algn="l"/>
                  <a:tab pos="4394200" algn="l"/>
                </a:tabLst>
              </a:pPr>
              <a:r>
                <a:rPr lang="en-GB" sz="140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Num. Bullet</a:t>
              </a:r>
            </a:p>
          </p:txBody>
        </p:sp>
        <p:sp>
          <p:nvSpPr>
            <p:cNvPr id="57" name="Textfield placeholder"/>
            <p:cNvSpPr txBox="1">
              <a:spLocks/>
            </p:cNvSpPr>
            <p:nvPr userDrawn="1"/>
          </p:nvSpPr>
          <p:spPr>
            <a:xfrm>
              <a:off x="-2379688" y="5426777"/>
              <a:ext cx="2214167" cy="186578"/>
            </a:xfrm>
            <a:prstGeom prst="rect">
              <a:avLst/>
            </a:prstGeom>
          </p:spPr>
          <p:txBody>
            <a:bodyPr vert="horz" lIns="0" tIns="0" rIns="36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3" indent="0" algn="l" defTabSz="1074738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nl-NL" sz="1400" b="0" i="1" kern="1200" noProof="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Cursief</a:t>
              </a:r>
            </a:p>
          </p:txBody>
        </p:sp>
        <p:sp>
          <p:nvSpPr>
            <p:cNvPr id="58" name="Textfield placeholder"/>
            <p:cNvSpPr txBox="1">
              <a:spLocks/>
            </p:cNvSpPr>
            <p:nvPr userDrawn="1"/>
          </p:nvSpPr>
          <p:spPr>
            <a:xfrm>
              <a:off x="-2379688" y="4980331"/>
              <a:ext cx="2214167" cy="186578"/>
            </a:xfrm>
            <a:prstGeom prst="rect">
              <a:avLst/>
            </a:prstGeom>
          </p:spPr>
          <p:txBody>
            <a:bodyPr vert="horz" lIns="0" tIns="0" rIns="252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534988" lvl="3" indent="-138113" algn="l" defTabSz="914400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Pct val="85000"/>
                <a:buFont typeface="Arial" panose="020B0604020202020204" pitchFamily="34" charset="0"/>
                <a:buChar char="−"/>
                <a:tabLst>
                  <a:tab pos="1074738" algn="l"/>
                </a:tabLst>
              </a:pPr>
              <a:r>
                <a:rPr lang="en-GB" sz="1200" b="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Sub-bullet</a:t>
              </a:r>
            </a:p>
          </p:txBody>
        </p:sp>
        <p:grpSp>
          <p:nvGrpSpPr>
            <p:cNvPr id="59" name="Groep 58"/>
            <p:cNvGrpSpPr/>
            <p:nvPr userDrawn="1"/>
          </p:nvGrpSpPr>
          <p:grpSpPr>
            <a:xfrm>
              <a:off x="-950342" y="1837957"/>
              <a:ext cx="687412" cy="3758146"/>
              <a:chOff x="-740196" y="1837957"/>
              <a:chExt cx="1374825" cy="3758146"/>
            </a:xfrm>
          </p:grpSpPr>
          <p:sp>
            <p:nvSpPr>
              <p:cNvPr id="60" name="Textfield placeholder"/>
              <p:cNvSpPr txBox="1">
                <a:spLocks/>
              </p:cNvSpPr>
              <p:nvPr userDrawn="1"/>
            </p:nvSpPr>
            <p:spPr>
              <a:xfrm>
                <a:off x="-740196" y="1837957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20 pt</a:t>
                </a:r>
              </a:p>
            </p:txBody>
          </p:sp>
          <p:sp>
            <p:nvSpPr>
              <p:cNvPr id="61" name="Textfield placeholder"/>
              <p:cNvSpPr txBox="1">
                <a:spLocks/>
              </p:cNvSpPr>
              <p:nvPr userDrawn="1"/>
            </p:nvSpPr>
            <p:spPr>
              <a:xfrm>
                <a:off x="-740196" y="2284403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20 pt</a:t>
                </a:r>
              </a:p>
            </p:txBody>
          </p:sp>
          <p:sp>
            <p:nvSpPr>
              <p:cNvPr id="62" name="Textfield placeholder"/>
              <p:cNvSpPr txBox="1">
                <a:spLocks/>
              </p:cNvSpPr>
              <p:nvPr userDrawn="1"/>
            </p:nvSpPr>
            <p:spPr>
              <a:xfrm>
                <a:off x="-740196" y="2730849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  <p:sp>
            <p:nvSpPr>
              <p:cNvPr id="63" name="Textfield placeholder"/>
              <p:cNvSpPr txBox="1">
                <a:spLocks/>
              </p:cNvSpPr>
              <p:nvPr userDrawn="1"/>
            </p:nvSpPr>
            <p:spPr>
              <a:xfrm>
                <a:off x="-740196" y="3177295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24 pt</a:t>
                </a:r>
              </a:p>
            </p:txBody>
          </p:sp>
          <p:sp>
            <p:nvSpPr>
              <p:cNvPr id="64" name="Textfield placeholder"/>
              <p:cNvSpPr txBox="1">
                <a:spLocks/>
              </p:cNvSpPr>
              <p:nvPr userDrawn="1"/>
            </p:nvSpPr>
            <p:spPr>
              <a:xfrm>
                <a:off x="-740196" y="3632890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32 pt</a:t>
                </a:r>
              </a:p>
            </p:txBody>
          </p:sp>
          <p:sp>
            <p:nvSpPr>
              <p:cNvPr id="65" name="Textfield placeholder"/>
              <p:cNvSpPr txBox="1">
                <a:spLocks/>
              </p:cNvSpPr>
              <p:nvPr userDrawn="1"/>
            </p:nvSpPr>
            <p:spPr>
              <a:xfrm>
                <a:off x="-740196" y="4079336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  <p:sp>
            <p:nvSpPr>
              <p:cNvPr id="66" name="Textfield placeholder"/>
              <p:cNvSpPr txBox="1">
                <a:spLocks/>
              </p:cNvSpPr>
              <p:nvPr userDrawn="1"/>
            </p:nvSpPr>
            <p:spPr>
              <a:xfrm>
                <a:off x="-740196" y="4525782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  <p:sp>
            <p:nvSpPr>
              <p:cNvPr id="67" name="Textfield placeholder"/>
              <p:cNvSpPr txBox="1">
                <a:spLocks/>
              </p:cNvSpPr>
              <p:nvPr userDrawn="1"/>
            </p:nvSpPr>
            <p:spPr>
              <a:xfrm>
                <a:off x="-740196" y="5409525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16 pt</a:t>
                </a:r>
              </a:p>
            </p:txBody>
          </p:sp>
          <p:sp>
            <p:nvSpPr>
              <p:cNvPr id="68" name="Textfield placeholder"/>
              <p:cNvSpPr txBox="1">
                <a:spLocks/>
              </p:cNvSpPr>
              <p:nvPr userDrawn="1"/>
            </p:nvSpPr>
            <p:spPr>
              <a:xfrm>
                <a:off x="-740196" y="4963079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7350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+ afbeelding (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6124074" y="1420284"/>
            <a:ext cx="6071101" cy="45259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72587" y="1420100"/>
            <a:ext cx="5651487" cy="4510800"/>
          </a:xfrm>
        </p:spPr>
        <p:txBody>
          <a:bodyPr vert="horz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AA17E-5D08-410F-93F5-F9538592E48E}" type="datetime4">
              <a:rPr lang="nl-NL" smtClean="0"/>
              <a:t>22 juli 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|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5F9C-CFE5-4EC6-9BBB-664E2F56B033}" type="slidenum">
              <a:rPr lang="en-GB" smtClean="0"/>
              <a:t>‹N›</a:t>
            </a:fld>
            <a:endParaRPr lang="en-GB"/>
          </a:p>
        </p:txBody>
      </p:sp>
      <p:sp>
        <p:nvSpPr>
          <p:cNvPr id="7" name="Tijdelijke aanduiding voor afbeelding 2"/>
          <p:cNvSpPr>
            <a:spLocks noGrp="1"/>
          </p:cNvSpPr>
          <p:nvPr>
            <p:ph type="pic" idx="13"/>
          </p:nvPr>
        </p:nvSpPr>
        <p:spPr>
          <a:xfrm>
            <a:off x="6124075" y="1420100"/>
            <a:ext cx="6071100" cy="4510800"/>
          </a:xfr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GB"/>
          </a:p>
        </p:txBody>
      </p:sp>
      <p:sp>
        <p:nvSpPr>
          <p:cNvPr id="11" name="Tekstvak 10"/>
          <p:cNvSpPr txBox="1"/>
          <p:nvPr userDrawn="1"/>
        </p:nvSpPr>
        <p:spPr>
          <a:xfrm>
            <a:off x="0" y="-521614"/>
            <a:ext cx="3504624" cy="469107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nl-NL" sz="1333" b="1" dirty="0" smtClean="0">
                <a:solidFill>
                  <a:schemeClr val="accent6"/>
                </a:solidFill>
              </a:rPr>
              <a:t>Tekst + afbeelding (M)</a:t>
            </a:r>
            <a:endParaRPr lang="nl-NL" sz="1333" b="1" dirty="0">
              <a:solidFill>
                <a:schemeClr val="accent6"/>
              </a:solidFill>
            </a:endParaRPr>
          </a:p>
        </p:txBody>
      </p:sp>
      <p:grpSp>
        <p:nvGrpSpPr>
          <p:cNvPr id="13" name="Groep 12"/>
          <p:cNvGrpSpPr/>
          <p:nvPr userDrawn="1"/>
        </p:nvGrpSpPr>
        <p:grpSpPr>
          <a:xfrm>
            <a:off x="12363871" y="-26002"/>
            <a:ext cx="3064812" cy="4530930"/>
            <a:chOff x="15419739" y="-26002"/>
            <a:chExt cx="3064812" cy="4530930"/>
          </a:xfrm>
        </p:grpSpPr>
        <p:sp>
          <p:nvSpPr>
            <p:cNvPr id="14" name="Tekstvak 33"/>
            <p:cNvSpPr txBox="1"/>
            <p:nvPr userDrawn="1"/>
          </p:nvSpPr>
          <p:spPr>
            <a:xfrm>
              <a:off x="15593549" y="1001584"/>
              <a:ext cx="2285302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het icoontje om een nieuwe afbeelding in te voegen.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15" name="Tekstvak 33"/>
            <p:cNvSpPr txBox="1"/>
            <p:nvPr userDrawn="1"/>
          </p:nvSpPr>
          <p:spPr>
            <a:xfrm>
              <a:off x="15593549" y="3140968"/>
              <a:ext cx="2142447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Zoek en selecteer de gewenste afbeelding. </a:t>
              </a:r>
              <a:b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</a:b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´Invoegen´</a:t>
              </a:r>
              <a:endParaRPr kumimoji="0" lang="nl-NL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16" name="Ovaal 15"/>
            <p:cNvSpPr/>
            <p:nvPr userDrawn="1"/>
          </p:nvSpPr>
          <p:spPr>
            <a:xfrm>
              <a:off x="15550533" y="505307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1</a:t>
              </a:r>
            </a:p>
          </p:txBody>
        </p:sp>
        <p:sp>
          <p:nvSpPr>
            <p:cNvPr id="17" name="Ovaal 16"/>
            <p:cNvSpPr/>
            <p:nvPr userDrawn="1"/>
          </p:nvSpPr>
          <p:spPr>
            <a:xfrm>
              <a:off x="15550533" y="2667422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2</a:t>
              </a:r>
            </a:p>
          </p:txBody>
        </p:sp>
        <p:pic>
          <p:nvPicPr>
            <p:cNvPr id="18" name="Picture 3"/>
            <p:cNvPicPr>
              <a:picLocks noChangeAspect="1" noChangeArrowheads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630" t="13535" r="3470" b="13927"/>
            <a:stretch/>
          </p:blipFill>
          <p:spPr bwMode="auto">
            <a:xfrm>
              <a:off x="15590998" y="3993281"/>
              <a:ext cx="1107757" cy="297656"/>
            </a:xfrm>
            <a:prstGeom prst="roundRect">
              <a:avLst>
                <a:gd name="adj" fmla="val 14496"/>
              </a:avLst>
            </a:prstGeom>
            <a:noFill/>
            <a:ln w="6350">
              <a:solidFill>
                <a:srgbClr val="E2AC00">
                  <a:lumMod val="50000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19" name="Picture 3"/>
            <p:cNvPicPr>
              <a:picLocks noChangeAspect="1" noChangeArrowheads="1"/>
            </p:cNvPicPr>
            <p:nvPr userDrawn="1"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5660456" y="4033762"/>
              <a:ext cx="792088" cy="226219"/>
            </a:xfrm>
            <a:prstGeom prst="roundRect">
              <a:avLst>
                <a:gd name="adj" fmla="val 14496"/>
              </a:avLst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20" name="Tekstvak 19"/>
            <p:cNvSpPr txBox="1"/>
            <p:nvPr userDrawn="1"/>
          </p:nvSpPr>
          <p:spPr>
            <a:xfrm>
              <a:off x="15673080" y="4020160"/>
              <a:ext cx="779464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5634">
                      <a:lumMod val="25000"/>
                    </a:srgbClr>
                  </a:solidFill>
                  <a:effectLst>
                    <a:outerShdw blurRad="25400" algn="ctr" rotWithShape="0">
                      <a:prstClr val="white"/>
                    </a:outerShdw>
                  </a:effectLst>
                  <a:uLnTx/>
                  <a:uFillTx/>
                </a:rPr>
                <a:t>Invoegen</a:t>
              </a:r>
              <a:endParaRPr kumimoji="0" lang="en-GB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5634">
                    <a:lumMod val="25000"/>
                  </a:srgbClr>
                </a:solidFill>
                <a:effectLst>
                  <a:outerShdw blurRad="25400" algn="ctr" rotWithShape="0">
                    <a:prstClr val="white"/>
                  </a:outerShdw>
                </a:effectLst>
                <a:uLnTx/>
                <a:uFillTx/>
              </a:endParaRPr>
            </a:p>
          </p:txBody>
        </p:sp>
        <p:sp>
          <p:nvSpPr>
            <p:cNvPr id="21" name="Rechthoek 20"/>
            <p:cNvSpPr/>
            <p:nvPr userDrawn="1"/>
          </p:nvSpPr>
          <p:spPr>
            <a:xfrm>
              <a:off x="15419739" y="-26002"/>
              <a:ext cx="3064812" cy="3873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algn="l"/>
              <a:r>
                <a:rPr lang="nl-NL" sz="1600" b="1" dirty="0" smtClean="0">
                  <a:solidFill>
                    <a:schemeClr val="tx2"/>
                  </a:solidFill>
                </a:rPr>
                <a:t>AFBEELDING INVOEGEN</a:t>
              </a:r>
            </a:p>
          </p:txBody>
        </p:sp>
        <p:grpSp>
          <p:nvGrpSpPr>
            <p:cNvPr id="22" name="Groep 21"/>
            <p:cNvGrpSpPr/>
            <p:nvPr userDrawn="1"/>
          </p:nvGrpSpPr>
          <p:grpSpPr>
            <a:xfrm>
              <a:off x="15563079" y="358984"/>
              <a:ext cx="2489424" cy="4145944"/>
              <a:chOff x="15563079" y="358984"/>
              <a:chExt cx="2315772" cy="4145944"/>
            </a:xfrm>
          </p:grpSpPr>
          <p:cxnSp>
            <p:nvCxnSpPr>
              <p:cNvPr id="24" name="Rechte verbindingslijn 23"/>
              <p:cNvCxnSpPr/>
              <p:nvPr userDrawn="1"/>
            </p:nvCxnSpPr>
            <p:spPr>
              <a:xfrm>
                <a:off x="15563418" y="35898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Rechte verbindingslijn 24"/>
              <p:cNvCxnSpPr/>
              <p:nvPr userDrawn="1"/>
            </p:nvCxnSpPr>
            <p:spPr>
              <a:xfrm>
                <a:off x="15563079" y="256490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Rechte verbindingslijn 25"/>
              <p:cNvCxnSpPr/>
              <p:nvPr userDrawn="1"/>
            </p:nvCxnSpPr>
            <p:spPr>
              <a:xfrm>
                <a:off x="15563418" y="4504928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3" name="Afbeelding 22"/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593549" y="1810798"/>
              <a:ext cx="610090" cy="610090"/>
            </a:xfrm>
            <a:prstGeom prst="rect">
              <a:avLst/>
            </a:prstGeom>
          </p:spPr>
        </p:pic>
      </p:grpSp>
      <p:grpSp>
        <p:nvGrpSpPr>
          <p:cNvPr id="27" name="Groep 26"/>
          <p:cNvGrpSpPr/>
          <p:nvPr userDrawn="1"/>
        </p:nvGrpSpPr>
        <p:grpSpPr>
          <a:xfrm>
            <a:off x="-2973833" y="0"/>
            <a:ext cx="2808312" cy="5805264"/>
            <a:chOff x="-2973833" y="0"/>
            <a:chExt cx="2808312" cy="5805264"/>
          </a:xfrm>
        </p:grpSpPr>
        <p:sp>
          <p:nvSpPr>
            <p:cNvPr id="28" name="Rechthoek 27"/>
            <p:cNvSpPr/>
            <p:nvPr userDrawn="1"/>
          </p:nvSpPr>
          <p:spPr>
            <a:xfrm>
              <a:off x="-2973833" y="0"/>
              <a:ext cx="2538243" cy="3873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algn="l"/>
              <a:r>
                <a:rPr lang="nl-NL" sz="1600" b="1" dirty="0" smtClean="0">
                  <a:solidFill>
                    <a:schemeClr val="tx2"/>
                  </a:solidFill>
                </a:rPr>
                <a:t>TEKST LEVELS</a:t>
              </a:r>
              <a:endParaRPr lang="nl-NL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29" name="Textfield placeholder"/>
            <p:cNvSpPr txBox="1">
              <a:spLocks/>
            </p:cNvSpPr>
            <p:nvPr userDrawn="1"/>
          </p:nvSpPr>
          <p:spPr>
            <a:xfrm>
              <a:off x="-2379688" y="1837957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400" b="0" dirty="0" smtClean="0">
                  <a:solidFill>
                    <a:schemeClr val="tx2"/>
                  </a:solidFill>
                </a:rPr>
                <a:t>Lees-tekst</a:t>
              </a:r>
            </a:p>
          </p:txBody>
        </p:sp>
        <p:sp>
          <p:nvSpPr>
            <p:cNvPr id="30" name="Ovaal 29"/>
            <p:cNvSpPr/>
            <p:nvPr userDrawn="1"/>
          </p:nvSpPr>
          <p:spPr>
            <a:xfrm>
              <a:off x="-2807145" y="1787246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1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31" name="Ovaal 30"/>
            <p:cNvSpPr/>
            <p:nvPr userDrawn="1"/>
          </p:nvSpPr>
          <p:spPr>
            <a:xfrm>
              <a:off x="-2807145" y="2233692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2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32" name="Ovaal 31"/>
            <p:cNvSpPr/>
            <p:nvPr userDrawn="1"/>
          </p:nvSpPr>
          <p:spPr>
            <a:xfrm>
              <a:off x="-2807145" y="2680138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3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33" name="Ovaal 32"/>
            <p:cNvSpPr/>
            <p:nvPr userDrawn="1"/>
          </p:nvSpPr>
          <p:spPr>
            <a:xfrm>
              <a:off x="-2807145" y="3126584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4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34" name="Textfield placeholder"/>
            <p:cNvSpPr txBox="1">
              <a:spLocks/>
            </p:cNvSpPr>
            <p:nvPr userDrawn="1"/>
          </p:nvSpPr>
          <p:spPr>
            <a:xfrm>
              <a:off x="-2379688" y="2301655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30175" lvl="1" indent="-130175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</a:pPr>
              <a:r>
                <a:rPr lang="en-GB" sz="1400" b="0" dirty="0" smtClean="0">
                  <a:solidFill>
                    <a:schemeClr val="tx2"/>
                  </a:solidFill>
                </a:rPr>
                <a:t>Bullet</a:t>
              </a:r>
            </a:p>
          </p:txBody>
        </p:sp>
        <p:sp>
          <p:nvSpPr>
            <p:cNvPr id="35" name="Textfield placeholder"/>
            <p:cNvSpPr txBox="1">
              <a:spLocks/>
            </p:cNvSpPr>
            <p:nvPr userDrawn="1"/>
          </p:nvSpPr>
          <p:spPr>
            <a:xfrm>
              <a:off x="-2379688" y="2748101"/>
              <a:ext cx="2214167" cy="186578"/>
            </a:xfrm>
            <a:prstGeom prst="rect">
              <a:avLst/>
            </a:prstGeom>
          </p:spPr>
          <p:txBody>
            <a:bodyPr vert="horz" lIns="0" tIns="0" rIns="252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66700" lvl="3" indent="-128588" algn="l" defTabSz="914400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Pct val="85000"/>
                <a:buFont typeface="Arial" panose="020B0604020202020204" pitchFamily="34" charset="0"/>
                <a:buChar char="−"/>
                <a:tabLst>
                  <a:tab pos="1074738" algn="l"/>
                </a:tabLst>
              </a:pPr>
              <a:r>
                <a:rPr lang="en-GB" sz="1400" b="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Sub-bullet</a:t>
              </a:r>
            </a:p>
          </p:txBody>
        </p:sp>
        <p:sp>
          <p:nvSpPr>
            <p:cNvPr id="36" name="Textfield placeholder"/>
            <p:cNvSpPr txBox="1">
              <a:spLocks/>
            </p:cNvSpPr>
            <p:nvPr userDrawn="1"/>
          </p:nvSpPr>
          <p:spPr>
            <a:xfrm>
              <a:off x="-2379688" y="3194547"/>
              <a:ext cx="2214167" cy="186578"/>
            </a:xfrm>
            <a:prstGeom prst="rect">
              <a:avLst/>
            </a:prstGeom>
          </p:spPr>
          <p:txBody>
            <a:bodyPr vert="horz" lIns="0" tIns="0" rIns="36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3" indent="0" algn="l" defTabSz="914400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Pct val="85000"/>
                <a:buFont typeface="Arial" panose="020B0604020202020204" pitchFamily="34" charset="0"/>
                <a:buNone/>
                <a:tabLst>
                  <a:tab pos="1074738" algn="l"/>
                </a:tabLst>
              </a:pPr>
              <a:r>
                <a:rPr lang="en-GB" sz="1600" b="1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Sub-kop</a:t>
              </a:r>
            </a:p>
          </p:txBody>
        </p:sp>
        <p:cxnSp>
          <p:nvCxnSpPr>
            <p:cNvPr id="37" name="Rechte verbindingslijn 36"/>
            <p:cNvCxnSpPr/>
            <p:nvPr userDrawn="1"/>
          </p:nvCxnSpPr>
          <p:spPr>
            <a:xfrm>
              <a:off x="-2812233" y="387386"/>
              <a:ext cx="257470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/>
            <p:cNvCxnSpPr/>
            <p:nvPr userDrawn="1"/>
          </p:nvCxnSpPr>
          <p:spPr>
            <a:xfrm>
              <a:off x="-2812233" y="1628800"/>
              <a:ext cx="257470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/>
            <p:cNvCxnSpPr/>
            <p:nvPr userDrawn="1"/>
          </p:nvCxnSpPr>
          <p:spPr>
            <a:xfrm>
              <a:off x="-2812233" y="5805264"/>
              <a:ext cx="257470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0" name="Picture 3"/>
            <p:cNvPicPr>
              <a:picLocks noChangeAspect="1" noChangeArrowheads="1"/>
            </p:cNvPicPr>
            <p:nvPr userDrawn="1"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-2807145" y="929399"/>
              <a:ext cx="591502" cy="559153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" name="Picture 4"/>
            <p:cNvPicPr>
              <a:picLocks noChangeAspect="1" noChangeArrowheads="1"/>
            </p:cNvPicPr>
            <p:nvPr userDrawn="1"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-2812233" y="523280"/>
              <a:ext cx="596590" cy="409575"/>
            </a:xfrm>
            <a:prstGeom prst="roundRect">
              <a:avLst>
                <a:gd name="adj" fmla="val 8126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2" name="Groep 41"/>
            <p:cNvGrpSpPr/>
            <p:nvPr userDrawn="1"/>
          </p:nvGrpSpPr>
          <p:grpSpPr>
            <a:xfrm>
              <a:off x="-2098870" y="523279"/>
              <a:ext cx="435437" cy="427699"/>
              <a:chOff x="-1085063" y="758027"/>
              <a:chExt cx="633800" cy="622540"/>
            </a:xfrm>
          </p:grpSpPr>
          <p:sp>
            <p:nvSpPr>
              <p:cNvPr id="83" name="Afgeronde rechthoek 82"/>
              <p:cNvSpPr/>
              <p:nvPr userDrawn="1"/>
            </p:nvSpPr>
            <p:spPr>
              <a:xfrm>
                <a:off x="-1085063" y="758027"/>
                <a:ext cx="633800" cy="622540"/>
              </a:xfrm>
              <a:prstGeom prst="roundRect">
                <a:avLst>
                  <a:gd name="adj" fmla="val 10944"/>
                </a:avLst>
              </a:prstGeom>
              <a:solidFill>
                <a:schemeClr val="bg1"/>
              </a:solidFill>
              <a:ln w="127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nl-NL" dirty="0"/>
              </a:p>
            </p:txBody>
          </p:sp>
          <p:grpSp>
            <p:nvGrpSpPr>
              <p:cNvPr id="84" name="Groep 83"/>
              <p:cNvGrpSpPr/>
              <p:nvPr userDrawn="1"/>
            </p:nvGrpSpPr>
            <p:grpSpPr>
              <a:xfrm>
                <a:off x="-977746" y="864082"/>
                <a:ext cx="419166" cy="410430"/>
                <a:chOff x="6366933" y="309013"/>
                <a:chExt cx="1901295" cy="1861668"/>
              </a:xfrm>
              <a:solidFill>
                <a:schemeClr val="tx1"/>
              </a:solidFill>
            </p:grpSpPr>
            <p:sp>
              <p:nvSpPr>
                <p:cNvPr id="85" name="Rechthoek 84"/>
                <p:cNvSpPr/>
                <p:nvPr userDrawn="1"/>
              </p:nvSpPr>
              <p:spPr>
                <a:xfrm>
                  <a:off x="6608189" y="535149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6" name="Rechthoek 85"/>
                <p:cNvSpPr/>
                <p:nvPr userDrawn="1"/>
              </p:nvSpPr>
              <p:spPr>
                <a:xfrm>
                  <a:off x="6608189" y="1512611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7" name="Rechthoek 86"/>
                <p:cNvSpPr/>
                <p:nvPr userDrawn="1"/>
              </p:nvSpPr>
              <p:spPr>
                <a:xfrm>
                  <a:off x="6608189" y="1780625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8" name="Rechthoek 87"/>
                <p:cNvSpPr/>
                <p:nvPr userDrawn="1"/>
              </p:nvSpPr>
              <p:spPr>
                <a:xfrm>
                  <a:off x="7252238" y="535149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9" name="Rechthoek 88"/>
                <p:cNvSpPr/>
                <p:nvPr userDrawn="1"/>
              </p:nvSpPr>
              <p:spPr>
                <a:xfrm>
                  <a:off x="7252238" y="1512611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0" name="Rechthoek 89"/>
                <p:cNvSpPr/>
                <p:nvPr userDrawn="1"/>
              </p:nvSpPr>
              <p:spPr>
                <a:xfrm>
                  <a:off x="7252238" y="1780625"/>
                  <a:ext cx="1777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1" name="Rechthoek 90"/>
                <p:cNvSpPr/>
                <p:nvPr userDrawn="1"/>
              </p:nvSpPr>
              <p:spPr>
                <a:xfrm>
                  <a:off x="7252238" y="854236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2" name="Rechthoek 91"/>
                <p:cNvSpPr/>
                <p:nvPr userDrawn="1"/>
              </p:nvSpPr>
              <p:spPr>
                <a:xfrm>
                  <a:off x="7252238" y="1191263"/>
                  <a:ext cx="606415" cy="1990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3" name="Rechthoek 92"/>
                <p:cNvSpPr/>
                <p:nvPr userDrawn="1"/>
              </p:nvSpPr>
              <p:spPr>
                <a:xfrm>
                  <a:off x="7252238" y="309013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4" name="Rechthoek 93"/>
                <p:cNvSpPr/>
                <p:nvPr userDrawn="1"/>
              </p:nvSpPr>
              <p:spPr>
                <a:xfrm>
                  <a:off x="7252238" y="2021132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5" name="Vrije vorm 94"/>
                <p:cNvSpPr/>
                <p:nvPr userDrawn="1"/>
              </p:nvSpPr>
              <p:spPr>
                <a:xfrm flipH="1">
                  <a:off x="6366933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grpSp>
          <p:nvGrpSpPr>
            <p:cNvPr id="43" name="Groep 42"/>
            <p:cNvGrpSpPr/>
            <p:nvPr userDrawn="1"/>
          </p:nvGrpSpPr>
          <p:grpSpPr>
            <a:xfrm>
              <a:off x="-2095303" y="1071657"/>
              <a:ext cx="435437" cy="427699"/>
              <a:chOff x="-1845083" y="758027"/>
              <a:chExt cx="633800" cy="622540"/>
            </a:xfrm>
          </p:grpSpPr>
          <p:sp>
            <p:nvSpPr>
              <p:cNvPr id="70" name="Afgeronde rechthoek 69"/>
              <p:cNvSpPr/>
              <p:nvPr userDrawn="1"/>
            </p:nvSpPr>
            <p:spPr>
              <a:xfrm>
                <a:off x="-1845083" y="758027"/>
                <a:ext cx="633800" cy="622540"/>
              </a:xfrm>
              <a:prstGeom prst="roundRect">
                <a:avLst>
                  <a:gd name="adj" fmla="val 10944"/>
                </a:avLst>
              </a:prstGeom>
              <a:solidFill>
                <a:schemeClr val="bg1"/>
              </a:solidFill>
              <a:ln w="127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grpSp>
            <p:nvGrpSpPr>
              <p:cNvPr id="71" name="Groep 70"/>
              <p:cNvGrpSpPr/>
              <p:nvPr userDrawn="1"/>
            </p:nvGrpSpPr>
            <p:grpSpPr>
              <a:xfrm>
                <a:off x="-1737766" y="864082"/>
                <a:ext cx="419166" cy="410430"/>
                <a:chOff x="3708400" y="309013"/>
                <a:chExt cx="1901295" cy="1861668"/>
              </a:xfrm>
              <a:solidFill>
                <a:schemeClr val="tx1"/>
              </a:solidFill>
            </p:grpSpPr>
            <p:sp>
              <p:nvSpPr>
                <p:cNvPr id="72" name="Rechthoek 71"/>
                <p:cNvSpPr/>
                <p:nvPr userDrawn="1"/>
              </p:nvSpPr>
              <p:spPr>
                <a:xfrm>
                  <a:off x="3949656" y="535149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3" name="Rechthoek 72"/>
                <p:cNvSpPr/>
                <p:nvPr userDrawn="1"/>
              </p:nvSpPr>
              <p:spPr>
                <a:xfrm>
                  <a:off x="3949656" y="1512611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4" name="Rechthoek 73"/>
                <p:cNvSpPr/>
                <p:nvPr userDrawn="1"/>
              </p:nvSpPr>
              <p:spPr>
                <a:xfrm>
                  <a:off x="3949656" y="1780625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5" name="Rechthoek 74"/>
                <p:cNvSpPr/>
                <p:nvPr userDrawn="1"/>
              </p:nvSpPr>
              <p:spPr>
                <a:xfrm>
                  <a:off x="4593705" y="535149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6" name="Rechthoek 75"/>
                <p:cNvSpPr/>
                <p:nvPr userDrawn="1"/>
              </p:nvSpPr>
              <p:spPr>
                <a:xfrm>
                  <a:off x="4593705" y="1512611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7" name="Rechthoek 76"/>
                <p:cNvSpPr/>
                <p:nvPr userDrawn="1"/>
              </p:nvSpPr>
              <p:spPr>
                <a:xfrm>
                  <a:off x="4593705" y="1780625"/>
                  <a:ext cx="1777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8" name="Rechthoek 77"/>
                <p:cNvSpPr/>
                <p:nvPr userDrawn="1"/>
              </p:nvSpPr>
              <p:spPr>
                <a:xfrm>
                  <a:off x="4593705" y="854236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9" name="Rechthoek 78"/>
                <p:cNvSpPr/>
                <p:nvPr userDrawn="1"/>
              </p:nvSpPr>
              <p:spPr>
                <a:xfrm>
                  <a:off x="4593705" y="1191263"/>
                  <a:ext cx="606415" cy="1990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0" name="Rechthoek 79"/>
                <p:cNvSpPr/>
                <p:nvPr userDrawn="1"/>
              </p:nvSpPr>
              <p:spPr>
                <a:xfrm>
                  <a:off x="4593705" y="309013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1" name="Rechthoek 80"/>
                <p:cNvSpPr/>
                <p:nvPr userDrawn="1"/>
              </p:nvSpPr>
              <p:spPr>
                <a:xfrm>
                  <a:off x="4593705" y="2021132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2" name="Vrije vorm 81"/>
                <p:cNvSpPr/>
                <p:nvPr userDrawn="1"/>
              </p:nvSpPr>
              <p:spPr>
                <a:xfrm>
                  <a:off x="3708400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cxnSp>
          <p:nvCxnSpPr>
            <p:cNvPr id="44" name="Rechte verbindingslijn 43"/>
            <p:cNvCxnSpPr>
              <a:stCxn id="46" idx="2"/>
              <a:endCxn id="70" idx="1"/>
            </p:cNvCxnSpPr>
            <p:nvPr userDrawn="1"/>
          </p:nvCxnSpPr>
          <p:spPr>
            <a:xfrm>
              <a:off x="-2643456" y="1148170"/>
              <a:ext cx="548153" cy="137337"/>
            </a:xfrm>
            <a:prstGeom prst="line">
              <a:avLst/>
            </a:prstGeom>
            <a:ln w="12700">
              <a:solidFill>
                <a:schemeClr val="tx2"/>
              </a:solidFill>
              <a:headEnd type="none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chte verbindingslijn 44"/>
            <p:cNvCxnSpPr>
              <a:stCxn id="47" idx="3"/>
              <a:endCxn id="83" idx="1"/>
            </p:cNvCxnSpPr>
            <p:nvPr userDrawn="1"/>
          </p:nvCxnSpPr>
          <p:spPr>
            <a:xfrm flipV="1">
              <a:off x="-2461420" y="737129"/>
              <a:ext cx="362550" cy="260758"/>
            </a:xfrm>
            <a:prstGeom prst="line">
              <a:avLst/>
            </a:prstGeom>
            <a:ln w="12700">
              <a:solidFill>
                <a:schemeClr val="tx2"/>
              </a:solidFill>
              <a:headEnd type="none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al 45"/>
            <p:cNvSpPr/>
            <p:nvPr userDrawn="1"/>
          </p:nvSpPr>
          <p:spPr>
            <a:xfrm>
              <a:off x="-2643456" y="1117570"/>
              <a:ext cx="61200" cy="61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al 46"/>
            <p:cNvSpPr/>
            <p:nvPr userDrawn="1"/>
          </p:nvSpPr>
          <p:spPr>
            <a:xfrm>
              <a:off x="-2470266" y="946326"/>
              <a:ext cx="60407" cy="6040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field placeholder"/>
            <p:cNvSpPr txBox="1">
              <a:spLocks/>
            </p:cNvSpPr>
            <p:nvPr userDrawn="1"/>
          </p:nvSpPr>
          <p:spPr>
            <a:xfrm>
              <a:off x="-1561294" y="523280"/>
              <a:ext cx="981061" cy="427699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l-NL" sz="1200" b="0" noProof="0" dirty="0" smtClean="0">
                  <a:solidFill>
                    <a:schemeClr val="tx1"/>
                  </a:solidFill>
                </a:rPr>
                <a:t>Niveau</a:t>
              </a:r>
              <a:r>
                <a:rPr lang="en-GB" sz="1200" b="0" dirty="0" smtClean="0">
                  <a:solidFill>
                    <a:schemeClr val="tx1"/>
                  </a:solidFill>
                </a:rPr>
                <a:t> vooruit</a:t>
              </a:r>
            </a:p>
          </p:txBody>
        </p:sp>
        <p:sp>
          <p:nvSpPr>
            <p:cNvPr id="49" name="Textfield placeholder"/>
            <p:cNvSpPr txBox="1">
              <a:spLocks/>
            </p:cNvSpPr>
            <p:nvPr userDrawn="1"/>
          </p:nvSpPr>
          <p:spPr>
            <a:xfrm>
              <a:off x="-1561294" y="1071658"/>
              <a:ext cx="981061" cy="427699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l-NL" sz="1200" b="0" noProof="0" dirty="0" smtClean="0">
                  <a:solidFill>
                    <a:schemeClr val="tx1"/>
                  </a:solidFill>
                </a:rPr>
                <a:t>Niveau</a:t>
              </a:r>
              <a:r>
                <a:rPr lang="en-GB" sz="1200" b="0" dirty="0" smtClean="0">
                  <a:solidFill>
                    <a:schemeClr val="tx1"/>
                  </a:solidFill>
                </a:rPr>
                <a:t> terug</a:t>
              </a:r>
            </a:p>
          </p:txBody>
        </p:sp>
        <p:sp>
          <p:nvSpPr>
            <p:cNvPr id="50" name="Ovaal 49"/>
            <p:cNvSpPr/>
            <p:nvPr userDrawn="1"/>
          </p:nvSpPr>
          <p:spPr>
            <a:xfrm>
              <a:off x="-2807145" y="3573030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5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1" name="Ovaal 50"/>
            <p:cNvSpPr/>
            <p:nvPr userDrawn="1"/>
          </p:nvSpPr>
          <p:spPr>
            <a:xfrm>
              <a:off x="-2807145" y="4019476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6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2" name="Ovaal 51"/>
            <p:cNvSpPr/>
            <p:nvPr userDrawn="1"/>
          </p:nvSpPr>
          <p:spPr>
            <a:xfrm>
              <a:off x="-2807145" y="4465922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7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3" name="Ovaal 52"/>
            <p:cNvSpPr/>
            <p:nvPr userDrawn="1"/>
          </p:nvSpPr>
          <p:spPr>
            <a:xfrm>
              <a:off x="-2807145" y="4912368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8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4" name="Ovaal 53"/>
            <p:cNvSpPr/>
            <p:nvPr userDrawn="1"/>
          </p:nvSpPr>
          <p:spPr>
            <a:xfrm>
              <a:off x="-2807145" y="5358814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9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5" name="Textfield placeholder"/>
            <p:cNvSpPr txBox="1">
              <a:spLocks/>
            </p:cNvSpPr>
            <p:nvPr userDrawn="1"/>
          </p:nvSpPr>
          <p:spPr>
            <a:xfrm>
              <a:off x="-2379688" y="3676020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2400" b="0" i="0" dirty="0" smtClean="0">
                  <a:solidFill>
                    <a:schemeClr val="tx2"/>
                  </a:solidFill>
                  <a:latin typeface="+mj-lt"/>
                </a:rPr>
                <a:t>Kop</a:t>
              </a:r>
            </a:p>
          </p:txBody>
        </p:sp>
        <p:sp>
          <p:nvSpPr>
            <p:cNvPr id="56" name="Textfield placeholder"/>
            <p:cNvSpPr txBox="1">
              <a:spLocks/>
            </p:cNvSpPr>
            <p:nvPr userDrawn="1"/>
          </p:nvSpPr>
          <p:spPr>
            <a:xfrm>
              <a:off x="-2379688" y="4096588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66700" lvl="2" indent="-266700" algn="l" defTabSz="914400" rtl="0" eaLnBrk="1" latinLnBrk="0" hangingPunct="1">
                <a:lnSpc>
                  <a:spcPts val="18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Font typeface="+mj-lt"/>
                <a:buAutoNum type="arabicPeriod"/>
                <a:tabLst>
                  <a:tab pos="1074738" algn="l"/>
                  <a:tab pos="4394200" algn="l"/>
                </a:tabLst>
              </a:pPr>
              <a:r>
                <a:rPr lang="nl-NL" sz="1400" kern="1200" noProof="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Numeriek</a:t>
              </a:r>
              <a:endParaRPr lang="en-GB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7" name="Textfield placeholder"/>
            <p:cNvSpPr txBox="1">
              <a:spLocks/>
            </p:cNvSpPr>
            <p:nvPr userDrawn="1"/>
          </p:nvSpPr>
          <p:spPr>
            <a:xfrm>
              <a:off x="-2379688" y="4534408"/>
              <a:ext cx="2214167" cy="186578"/>
            </a:xfrm>
            <a:prstGeom prst="rect">
              <a:avLst/>
            </a:prstGeom>
          </p:spPr>
          <p:txBody>
            <a:bodyPr vert="horz" lIns="0" tIns="0" rIns="252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04813" lvl="2" indent="-138113" algn="l" defTabSz="914400" rtl="0" eaLnBrk="1" latinLnBrk="0" hangingPunct="1">
                <a:lnSpc>
                  <a:spcPts val="18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tabLst>
                  <a:tab pos="1074738" algn="l"/>
                  <a:tab pos="4394200" algn="l"/>
                </a:tabLst>
              </a:pPr>
              <a:r>
                <a:rPr lang="en-GB" sz="140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Num. Bullet</a:t>
              </a:r>
            </a:p>
          </p:txBody>
        </p:sp>
        <p:sp>
          <p:nvSpPr>
            <p:cNvPr id="58" name="Textfield placeholder"/>
            <p:cNvSpPr txBox="1">
              <a:spLocks/>
            </p:cNvSpPr>
            <p:nvPr userDrawn="1"/>
          </p:nvSpPr>
          <p:spPr>
            <a:xfrm>
              <a:off x="-2379688" y="5426777"/>
              <a:ext cx="2214167" cy="186578"/>
            </a:xfrm>
            <a:prstGeom prst="rect">
              <a:avLst/>
            </a:prstGeom>
          </p:spPr>
          <p:txBody>
            <a:bodyPr vert="horz" lIns="0" tIns="0" rIns="36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3" indent="0" algn="l" defTabSz="1074738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nl-NL" sz="1400" b="0" i="1" kern="1200" noProof="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Cursief</a:t>
              </a:r>
            </a:p>
          </p:txBody>
        </p:sp>
        <p:sp>
          <p:nvSpPr>
            <p:cNvPr id="59" name="Textfield placeholder"/>
            <p:cNvSpPr txBox="1">
              <a:spLocks/>
            </p:cNvSpPr>
            <p:nvPr userDrawn="1"/>
          </p:nvSpPr>
          <p:spPr>
            <a:xfrm>
              <a:off x="-2379688" y="4980331"/>
              <a:ext cx="2214167" cy="186578"/>
            </a:xfrm>
            <a:prstGeom prst="rect">
              <a:avLst/>
            </a:prstGeom>
          </p:spPr>
          <p:txBody>
            <a:bodyPr vert="horz" lIns="0" tIns="0" rIns="252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534988" lvl="3" indent="-138113" algn="l" defTabSz="914400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Pct val="85000"/>
                <a:buFont typeface="Arial" panose="020B0604020202020204" pitchFamily="34" charset="0"/>
                <a:buChar char="−"/>
                <a:tabLst>
                  <a:tab pos="1074738" algn="l"/>
                </a:tabLst>
              </a:pPr>
              <a:r>
                <a:rPr lang="en-GB" sz="1200" b="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Sub-bullet</a:t>
              </a:r>
            </a:p>
          </p:txBody>
        </p:sp>
        <p:grpSp>
          <p:nvGrpSpPr>
            <p:cNvPr id="60" name="Groep 59"/>
            <p:cNvGrpSpPr/>
            <p:nvPr userDrawn="1"/>
          </p:nvGrpSpPr>
          <p:grpSpPr>
            <a:xfrm>
              <a:off x="-950342" y="1837957"/>
              <a:ext cx="687412" cy="3758146"/>
              <a:chOff x="-740196" y="1837957"/>
              <a:chExt cx="1374825" cy="3758146"/>
            </a:xfrm>
          </p:grpSpPr>
          <p:sp>
            <p:nvSpPr>
              <p:cNvPr id="61" name="Textfield placeholder"/>
              <p:cNvSpPr txBox="1">
                <a:spLocks/>
              </p:cNvSpPr>
              <p:nvPr userDrawn="1"/>
            </p:nvSpPr>
            <p:spPr>
              <a:xfrm>
                <a:off x="-740196" y="1837957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20 pt</a:t>
                </a:r>
              </a:p>
            </p:txBody>
          </p:sp>
          <p:sp>
            <p:nvSpPr>
              <p:cNvPr id="62" name="Textfield placeholder"/>
              <p:cNvSpPr txBox="1">
                <a:spLocks/>
              </p:cNvSpPr>
              <p:nvPr userDrawn="1"/>
            </p:nvSpPr>
            <p:spPr>
              <a:xfrm>
                <a:off x="-740196" y="2284403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20 pt</a:t>
                </a:r>
              </a:p>
            </p:txBody>
          </p:sp>
          <p:sp>
            <p:nvSpPr>
              <p:cNvPr id="63" name="Textfield placeholder"/>
              <p:cNvSpPr txBox="1">
                <a:spLocks/>
              </p:cNvSpPr>
              <p:nvPr userDrawn="1"/>
            </p:nvSpPr>
            <p:spPr>
              <a:xfrm>
                <a:off x="-740196" y="2730849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  <p:sp>
            <p:nvSpPr>
              <p:cNvPr id="64" name="Textfield placeholder"/>
              <p:cNvSpPr txBox="1">
                <a:spLocks/>
              </p:cNvSpPr>
              <p:nvPr userDrawn="1"/>
            </p:nvSpPr>
            <p:spPr>
              <a:xfrm>
                <a:off x="-740196" y="3177295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24 pt</a:t>
                </a:r>
              </a:p>
            </p:txBody>
          </p:sp>
          <p:sp>
            <p:nvSpPr>
              <p:cNvPr id="65" name="Textfield placeholder"/>
              <p:cNvSpPr txBox="1">
                <a:spLocks/>
              </p:cNvSpPr>
              <p:nvPr userDrawn="1"/>
            </p:nvSpPr>
            <p:spPr>
              <a:xfrm>
                <a:off x="-740196" y="3632890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32 pt</a:t>
                </a:r>
              </a:p>
            </p:txBody>
          </p:sp>
          <p:sp>
            <p:nvSpPr>
              <p:cNvPr id="66" name="Textfield placeholder"/>
              <p:cNvSpPr txBox="1">
                <a:spLocks/>
              </p:cNvSpPr>
              <p:nvPr userDrawn="1"/>
            </p:nvSpPr>
            <p:spPr>
              <a:xfrm>
                <a:off x="-740196" y="4079336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  <p:sp>
            <p:nvSpPr>
              <p:cNvPr id="67" name="Textfield placeholder"/>
              <p:cNvSpPr txBox="1">
                <a:spLocks/>
              </p:cNvSpPr>
              <p:nvPr userDrawn="1"/>
            </p:nvSpPr>
            <p:spPr>
              <a:xfrm>
                <a:off x="-740196" y="4525782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  <p:sp>
            <p:nvSpPr>
              <p:cNvPr id="68" name="Textfield placeholder"/>
              <p:cNvSpPr txBox="1">
                <a:spLocks/>
              </p:cNvSpPr>
              <p:nvPr userDrawn="1"/>
            </p:nvSpPr>
            <p:spPr>
              <a:xfrm>
                <a:off x="-740196" y="5409525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16 pt</a:t>
                </a:r>
              </a:p>
            </p:txBody>
          </p:sp>
          <p:sp>
            <p:nvSpPr>
              <p:cNvPr id="69" name="Textfield placeholder"/>
              <p:cNvSpPr txBox="1">
                <a:spLocks/>
              </p:cNvSpPr>
              <p:nvPr userDrawn="1"/>
            </p:nvSpPr>
            <p:spPr>
              <a:xfrm>
                <a:off x="-740196" y="4963079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92753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+ afbeelding (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632158" y="1420284"/>
            <a:ext cx="7563017" cy="45259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72587" y="1420100"/>
            <a:ext cx="4159571" cy="4510800"/>
          </a:xfrm>
        </p:spPr>
        <p:txBody>
          <a:bodyPr vert="horz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135C-4E63-40E6-8111-D712C514D983}" type="datetime4">
              <a:rPr lang="nl-NL" smtClean="0"/>
              <a:t>22 juli 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|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5F9C-CFE5-4EC6-9BBB-664E2F56B033}" type="slidenum">
              <a:rPr lang="en-GB" smtClean="0"/>
              <a:t>‹N›</a:t>
            </a:fld>
            <a:endParaRPr lang="en-GB"/>
          </a:p>
        </p:txBody>
      </p:sp>
      <p:sp>
        <p:nvSpPr>
          <p:cNvPr id="7" name="Tijdelijke aanduiding voor afbeelding 2"/>
          <p:cNvSpPr>
            <a:spLocks noGrp="1"/>
          </p:cNvSpPr>
          <p:nvPr>
            <p:ph type="pic" idx="13"/>
          </p:nvPr>
        </p:nvSpPr>
        <p:spPr>
          <a:xfrm>
            <a:off x="4632158" y="1420100"/>
            <a:ext cx="7563017" cy="4510800"/>
          </a:xfr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GB" dirty="0"/>
          </a:p>
        </p:txBody>
      </p:sp>
      <p:sp>
        <p:nvSpPr>
          <p:cNvPr id="10" name="Tekstvak 9"/>
          <p:cNvSpPr txBox="1"/>
          <p:nvPr userDrawn="1"/>
        </p:nvSpPr>
        <p:spPr>
          <a:xfrm>
            <a:off x="0" y="-521614"/>
            <a:ext cx="3504624" cy="469107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nl-NL" sz="1333" b="1" dirty="0" smtClean="0">
                <a:solidFill>
                  <a:schemeClr val="accent6"/>
                </a:solidFill>
              </a:rPr>
              <a:t>Tekst + afbeelding (L)</a:t>
            </a:r>
            <a:endParaRPr lang="nl-NL" sz="1333" b="1" dirty="0">
              <a:solidFill>
                <a:schemeClr val="accent6"/>
              </a:solidFill>
            </a:endParaRPr>
          </a:p>
        </p:txBody>
      </p:sp>
      <p:grpSp>
        <p:nvGrpSpPr>
          <p:cNvPr id="12" name="Groep 11"/>
          <p:cNvGrpSpPr/>
          <p:nvPr userDrawn="1"/>
        </p:nvGrpSpPr>
        <p:grpSpPr>
          <a:xfrm>
            <a:off x="12363871" y="-26002"/>
            <a:ext cx="3064812" cy="4530930"/>
            <a:chOff x="15419739" y="-26002"/>
            <a:chExt cx="3064812" cy="4530930"/>
          </a:xfrm>
        </p:grpSpPr>
        <p:sp>
          <p:nvSpPr>
            <p:cNvPr id="13" name="Tekstvak 33"/>
            <p:cNvSpPr txBox="1"/>
            <p:nvPr userDrawn="1"/>
          </p:nvSpPr>
          <p:spPr>
            <a:xfrm>
              <a:off x="15593549" y="1001584"/>
              <a:ext cx="2285302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het icoontje om een nieuwe afbeelding in te voegen.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14" name="Tekstvak 33"/>
            <p:cNvSpPr txBox="1"/>
            <p:nvPr userDrawn="1"/>
          </p:nvSpPr>
          <p:spPr>
            <a:xfrm>
              <a:off x="15593549" y="3140968"/>
              <a:ext cx="2142447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Zoek en selecteer de gewenste afbeelding. </a:t>
              </a:r>
              <a:b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</a:b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´Invoegen´</a:t>
              </a:r>
              <a:endParaRPr kumimoji="0" lang="nl-NL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15" name="Ovaal 14"/>
            <p:cNvSpPr/>
            <p:nvPr userDrawn="1"/>
          </p:nvSpPr>
          <p:spPr>
            <a:xfrm>
              <a:off x="15550533" y="505307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1</a:t>
              </a:r>
            </a:p>
          </p:txBody>
        </p:sp>
        <p:sp>
          <p:nvSpPr>
            <p:cNvPr id="16" name="Ovaal 15"/>
            <p:cNvSpPr/>
            <p:nvPr userDrawn="1"/>
          </p:nvSpPr>
          <p:spPr>
            <a:xfrm>
              <a:off x="15550533" y="2667422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2</a:t>
              </a:r>
            </a:p>
          </p:txBody>
        </p:sp>
        <p:pic>
          <p:nvPicPr>
            <p:cNvPr id="17" name="Picture 3"/>
            <p:cNvPicPr>
              <a:picLocks noChangeAspect="1" noChangeArrowheads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630" t="13535" r="3470" b="13927"/>
            <a:stretch/>
          </p:blipFill>
          <p:spPr bwMode="auto">
            <a:xfrm>
              <a:off x="15590998" y="3993281"/>
              <a:ext cx="1107757" cy="297656"/>
            </a:xfrm>
            <a:prstGeom prst="roundRect">
              <a:avLst>
                <a:gd name="adj" fmla="val 14496"/>
              </a:avLst>
            </a:prstGeom>
            <a:noFill/>
            <a:ln w="6350">
              <a:solidFill>
                <a:srgbClr val="E2AC00">
                  <a:lumMod val="50000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18" name="Picture 3"/>
            <p:cNvPicPr>
              <a:picLocks noChangeAspect="1" noChangeArrowheads="1"/>
            </p:cNvPicPr>
            <p:nvPr userDrawn="1"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5660456" y="4033762"/>
              <a:ext cx="792088" cy="226219"/>
            </a:xfrm>
            <a:prstGeom prst="roundRect">
              <a:avLst>
                <a:gd name="adj" fmla="val 14496"/>
              </a:avLst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19" name="Tekstvak 18"/>
            <p:cNvSpPr txBox="1"/>
            <p:nvPr userDrawn="1"/>
          </p:nvSpPr>
          <p:spPr>
            <a:xfrm>
              <a:off x="15673080" y="4020160"/>
              <a:ext cx="779464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5634">
                      <a:lumMod val="25000"/>
                    </a:srgbClr>
                  </a:solidFill>
                  <a:effectLst>
                    <a:outerShdw blurRad="25400" algn="ctr" rotWithShape="0">
                      <a:prstClr val="white"/>
                    </a:outerShdw>
                  </a:effectLst>
                  <a:uLnTx/>
                  <a:uFillTx/>
                </a:rPr>
                <a:t>Invoegen</a:t>
              </a:r>
              <a:endParaRPr kumimoji="0" lang="en-GB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5634">
                    <a:lumMod val="25000"/>
                  </a:srgbClr>
                </a:solidFill>
                <a:effectLst>
                  <a:outerShdw blurRad="25400" algn="ctr" rotWithShape="0">
                    <a:prstClr val="white"/>
                  </a:outerShdw>
                </a:effectLst>
                <a:uLnTx/>
                <a:uFillTx/>
              </a:endParaRPr>
            </a:p>
          </p:txBody>
        </p:sp>
        <p:sp>
          <p:nvSpPr>
            <p:cNvPr id="20" name="Rechthoek 19"/>
            <p:cNvSpPr/>
            <p:nvPr userDrawn="1"/>
          </p:nvSpPr>
          <p:spPr>
            <a:xfrm>
              <a:off x="15419739" y="-26002"/>
              <a:ext cx="3064812" cy="3873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algn="l"/>
              <a:r>
                <a:rPr lang="nl-NL" sz="1600" b="1" dirty="0" smtClean="0">
                  <a:solidFill>
                    <a:schemeClr val="tx2"/>
                  </a:solidFill>
                </a:rPr>
                <a:t>AFBEELDING INVOEGEN</a:t>
              </a:r>
            </a:p>
          </p:txBody>
        </p:sp>
        <p:grpSp>
          <p:nvGrpSpPr>
            <p:cNvPr id="21" name="Groep 20"/>
            <p:cNvGrpSpPr/>
            <p:nvPr userDrawn="1"/>
          </p:nvGrpSpPr>
          <p:grpSpPr>
            <a:xfrm>
              <a:off x="15563079" y="358984"/>
              <a:ext cx="2489424" cy="4145944"/>
              <a:chOff x="15563079" y="358984"/>
              <a:chExt cx="2315772" cy="4145944"/>
            </a:xfrm>
          </p:grpSpPr>
          <p:cxnSp>
            <p:nvCxnSpPr>
              <p:cNvPr id="23" name="Rechte verbindingslijn 22"/>
              <p:cNvCxnSpPr/>
              <p:nvPr userDrawn="1"/>
            </p:nvCxnSpPr>
            <p:spPr>
              <a:xfrm>
                <a:off x="15563418" y="35898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Rechte verbindingslijn 23"/>
              <p:cNvCxnSpPr/>
              <p:nvPr userDrawn="1"/>
            </p:nvCxnSpPr>
            <p:spPr>
              <a:xfrm>
                <a:off x="15563079" y="256490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Rechte verbindingslijn 24"/>
              <p:cNvCxnSpPr/>
              <p:nvPr userDrawn="1"/>
            </p:nvCxnSpPr>
            <p:spPr>
              <a:xfrm>
                <a:off x="15563418" y="4504928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2" name="Afbeelding 21"/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593549" y="1810798"/>
              <a:ext cx="610090" cy="610090"/>
            </a:xfrm>
            <a:prstGeom prst="rect">
              <a:avLst/>
            </a:prstGeom>
          </p:spPr>
        </p:pic>
      </p:grpSp>
      <p:grpSp>
        <p:nvGrpSpPr>
          <p:cNvPr id="26" name="Groep 25"/>
          <p:cNvGrpSpPr/>
          <p:nvPr userDrawn="1"/>
        </p:nvGrpSpPr>
        <p:grpSpPr>
          <a:xfrm>
            <a:off x="-2973833" y="0"/>
            <a:ext cx="2808312" cy="5805264"/>
            <a:chOff x="-2973833" y="0"/>
            <a:chExt cx="2808312" cy="5805264"/>
          </a:xfrm>
        </p:grpSpPr>
        <p:sp>
          <p:nvSpPr>
            <p:cNvPr id="27" name="Rechthoek 26"/>
            <p:cNvSpPr/>
            <p:nvPr userDrawn="1"/>
          </p:nvSpPr>
          <p:spPr>
            <a:xfrm>
              <a:off x="-2973833" y="0"/>
              <a:ext cx="2538243" cy="3873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algn="l"/>
              <a:r>
                <a:rPr lang="nl-NL" sz="1600" b="1" dirty="0" smtClean="0">
                  <a:solidFill>
                    <a:schemeClr val="tx2"/>
                  </a:solidFill>
                </a:rPr>
                <a:t>TEKST LEVELS</a:t>
              </a:r>
              <a:endParaRPr lang="nl-NL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28" name="Textfield placeholder"/>
            <p:cNvSpPr txBox="1">
              <a:spLocks/>
            </p:cNvSpPr>
            <p:nvPr userDrawn="1"/>
          </p:nvSpPr>
          <p:spPr>
            <a:xfrm>
              <a:off x="-2379688" y="1837957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400" b="0" dirty="0" smtClean="0">
                  <a:solidFill>
                    <a:schemeClr val="tx2"/>
                  </a:solidFill>
                </a:rPr>
                <a:t>Lees-tekst</a:t>
              </a:r>
            </a:p>
          </p:txBody>
        </p:sp>
        <p:sp>
          <p:nvSpPr>
            <p:cNvPr id="29" name="Ovaal 28"/>
            <p:cNvSpPr/>
            <p:nvPr userDrawn="1"/>
          </p:nvSpPr>
          <p:spPr>
            <a:xfrm>
              <a:off x="-2807145" y="1787246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1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30" name="Ovaal 29"/>
            <p:cNvSpPr/>
            <p:nvPr userDrawn="1"/>
          </p:nvSpPr>
          <p:spPr>
            <a:xfrm>
              <a:off x="-2807145" y="2233692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2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31" name="Ovaal 30"/>
            <p:cNvSpPr/>
            <p:nvPr userDrawn="1"/>
          </p:nvSpPr>
          <p:spPr>
            <a:xfrm>
              <a:off x="-2807145" y="2680138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3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32" name="Ovaal 31"/>
            <p:cNvSpPr/>
            <p:nvPr userDrawn="1"/>
          </p:nvSpPr>
          <p:spPr>
            <a:xfrm>
              <a:off x="-2807145" y="3126584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4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33" name="Textfield placeholder"/>
            <p:cNvSpPr txBox="1">
              <a:spLocks/>
            </p:cNvSpPr>
            <p:nvPr userDrawn="1"/>
          </p:nvSpPr>
          <p:spPr>
            <a:xfrm>
              <a:off x="-2379688" y="2301655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30175" lvl="1" indent="-130175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</a:pPr>
              <a:r>
                <a:rPr lang="en-GB" sz="1400" b="0" dirty="0" smtClean="0">
                  <a:solidFill>
                    <a:schemeClr val="tx2"/>
                  </a:solidFill>
                </a:rPr>
                <a:t>Bullet</a:t>
              </a:r>
            </a:p>
          </p:txBody>
        </p:sp>
        <p:sp>
          <p:nvSpPr>
            <p:cNvPr id="34" name="Textfield placeholder"/>
            <p:cNvSpPr txBox="1">
              <a:spLocks/>
            </p:cNvSpPr>
            <p:nvPr userDrawn="1"/>
          </p:nvSpPr>
          <p:spPr>
            <a:xfrm>
              <a:off x="-2379688" y="2748101"/>
              <a:ext cx="2214167" cy="186578"/>
            </a:xfrm>
            <a:prstGeom prst="rect">
              <a:avLst/>
            </a:prstGeom>
          </p:spPr>
          <p:txBody>
            <a:bodyPr vert="horz" lIns="0" tIns="0" rIns="252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66700" lvl="3" indent="-128588" algn="l" defTabSz="914400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Pct val="85000"/>
                <a:buFont typeface="Arial" panose="020B0604020202020204" pitchFamily="34" charset="0"/>
                <a:buChar char="−"/>
                <a:tabLst>
                  <a:tab pos="1074738" algn="l"/>
                </a:tabLst>
              </a:pPr>
              <a:r>
                <a:rPr lang="en-GB" sz="1400" b="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Sub-bullet</a:t>
              </a:r>
            </a:p>
          </p:txBody>
        </p:sp>
        <p:sp>
          <p:nvSpPr>
            <p:cNvPr id="35" name="Textfield placeholder"/>
            <p:cNvSpPr txBox="1">
              <a:spLocks/>
            </p:cNvSpPr>
            <p:nvPr userDrawn="1"/>
          </p:nvSpPr>
          <p:spPr>
            <a:xfrm>
              <a:off x="-2379688" y="3194547"/>
              <a:ext cx="2214167" cy="186578"/>
            </a:xfrm>
            <a:prstGeom prst="rect">
              <a:avLst/>
            </a:prstGeom>
          </p:spPr>
          <p:txBody>
            <a:bodyPr vert="horz" lIns="0" tIns="0" rIns="36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3" indent="0" algn="l" defTabSz="914400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Pct val="85000"/>
                <a:buFont typeface="Arial" panose="020B0604020202020204" pitchFamily="34" charset="0"/>
                <a:buNone/>
                <a:tabLst>
                  <a:tab pos="1074738" algn="l"/>
                </a:tabLst>
              </a:pPr>
              <a:r>
                <a:rPr lang="en-GB" sz="1600" b="1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Sub-kop</a:t>
              </a:r>
            </a:p>
          </p:txBody>
        </p:sp>
        <p:cxnSp>
          <p:nvCxnSpPr>
            <p:cNvPr id="36" name="Rechte verbindingslijn 35"/>
            <p:cNvCxnSpPr/>
            <p:nvPr userDrawn="1"/>
          </p:nvCxnSpPr>
          <p:spPr>
            <a:xfrm>
              <a:off x="-2812233" y="387386"/>
              <a:ext cx="257470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/>
            <p:cNvCxnSpPr/>
            <p:nvPr userDrawn="1"/>
          </p:nvCxnSpPr>
          <p:spPr>
            <a:xfrm>
              <a:off x="-2812233" y="1628800"/>
              <a:ext cx="257470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/>
            <p:cNvCxnSpPr/>
            <p:nvPr userDrawn="1"/>
          </p:nvCxnSpPr>
          <p:spPr>
            <a:xfrm>
              <a:off x="-2812233" y="5805264"/>
              <a:ext cx="257470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9" name="Picture 3"/>
            <p:cNvPicPr>
              <a:picLocks noChangeAspect="1" noChangeArrowheads="1"/>
            </p:cNvPicPr>
            <p:nvPr userDrawn="1"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-2807145" y="929399"/>
              <a:ext cx="591502" cy="559153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" name="Picture 4"/>
            <p:cNvPicPr>
              <a:picLocks noChangeAspect="1" noChangeArrowheads="1"/>
            </p:cNvPicPr>
            <p:nvPr userDrawn="1"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-2812233" y="523280"/>
              <a:ext cx="596590" cy="409575"/>
            </a:xfrm>
            <a:prstGeom prst="roundRect">
              <a:avLst>
                <a:gd name="adj" fmla="val 8126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1" name="Groep 40"/>
            <p:cNvGrpSpPr/>
            <p:nvPr userDrawn="1"/>
          </p:nvGrpSpPr>
          <p:grpSpPr>
            <a:xfrm>
              <a:off x="-2098870" y="523279"/>
              <a:ext cx="435437" cy="427699"/>
              <a:chOff x="-1085063" y="758027"/>
              <a:chExt cx="633800" cy="622540"/>
            </a:xfrm>
          </p:grpSpPr>
          <p:sp>
            <p:nvSpPr>
              <p:cNvPr id="82" name="Afgeronde rechthoek 81"/>
              <p:cNvSpPr/>
              <p:nvPr userDrawn="1"/>
            </p:nvSpPr>
            <p:spPr>
              <a:xfrm>
                <a:off x="-1085063" y="758027"/>
                <a:ext cx="633800" cy="622540"/>
              </a:xfrm>
              <a:prstGeom prst="roundRect">
                <a:avLst>
                  <a:gd name="adj" fmla="val 10944"/>
                </a:avLst>
              </a:prstGeom>
              <a:solidFill>
                <a:schemeClr val="bg1"/>
              </a:solidFill>
              <a:ln w="127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nl-NL" dirty="0"/>
              </a:p>
            </p:txBody>
          </p:sp>
          <p:grpSp>
            <p:nvGrpSpPr>
              <p:cNvPr id="83" name="Groep 82"/>
              <p:cNvGrpSpPr/>
              <p:nvPr userDrawn="1"/>
            </p:nvGrpSpPr>
            <p:grpSpPr>
              <a:xfrm>
                <a:off x="-977746" y="864082"/>
                <a:ext cx="419166" cy="410430"/>
                <a:chOff x="6366933" y="309013"/>
                <a:chExt cx="1901295" cy="1861668"/>
              </a:xfrm>
              <a:solidFill>
                <a:schemeClr val="tx1"/>
              </a:solidFill>
            </p:grpSpPr>
            <p:sp>
              <p:nvSpPr>
                <p:cNvPr id="84" name="Rechthoek 83"/>
                <p:cNvSpPr/>
                <p:nvPr userDrawn="1"/>
              </p:nvSpPr>
              <p:spPr>
                <a:xfrm>
                  <a:off x="6608189" y="535149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5" name="Rechthoek 84"/>
                <p:cNvSpPr/>
                <p:nvPr userDrawn="1"/>
              </p:nvSpPr>
              <p:spPr>
                <a:xfrm>
                  <a:off x="6608189" y="1512611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6" name="Rechthoek 85"/>
                <p:cNvSpPr/>
                <p:nvPr userDrawn="1"/>
              </p:nvSpPr>
              <p:spPr>
                <a:xfrm>
                  <a:off x="6608189" y="1780625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7" name="Rechthoek 86"/>
                <p:cNvSpPr/>
                <p:nvPr userDrawn="1"/>
              </p:nvSpPr>
              <p:spPr>
                <a:xfrm>
                  <a:off x="7252238" y="535149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8" name="Rechthoek 87"/>
                <p:cNvSpPr/>
                <p:nvPr userDrawn="1"/>
              </p:nvSpPr>
              <p:spPr>
                <a:xfrm>
                  <a:off x="7252238" y="1512611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9" name="Rechthoek 88"/>
                <p:cNvSpPr/>
                <p:nvPr userDrawn="1"/>
              </p:nvSpPr>
              <p:spPr>
                <a:xfrm>
                  <a:off x="7252238" y="1780625"/>
                  <a:ext cx="1777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0" name="Rechthoek 89"/>
                <p:cNvSpPr/>
                <p:nvPr userDrawn="1"/>
              </p:nvSpPr>
              <p:spPr>
                <a:xfrm>
                  <a:off x="7252238" y="854236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1" name="Rechthoek 90"/>
                <p:cNvSpPr/>
                <p:nvPr userDrawn="1"/>
              </p:nvSpPr>
              <p:spPr>
                <a:xfrm>
                  <a:off x="7252238" y="1191263"/>
                  <a:ext cx="606415" cy="1990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2" name="Rechthoek 91"/>
                <p:cNvSpPr/>
                <p:nvPr userDrawn="1"/>
              </p:nvSpPr>
              <p:spPr>
                <a:xfrm>
                  <a:off x="7252238" y="309013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3" name="Rechthoek 92"/>
                <p:cNvSpPr/>
                <p:nvPr userDrawn="1"/>
              </p:nvSpPr>
              <p:spPr>
                <a:xfrm>
                  <a:off x="7252238" y="2021132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4" name="Vrije vorm 93"/>
                <p:cNvSpPr/>
                <p:nvPr userDrawn="1"/>
              </p:nvSpPr>
              <p:spPr>
                <a:xfrm flipH="1">
                  <a:off x="6366933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grpSp>
          <p:nvGrpSpPr>
            <p:cNvPr id="42" name="Groep 41"/>
            <p:cNvGrpSpPr/>
            <p:nvPr userDrawn="1"/>
          </p:nvGrpSpPr>
          <p:grpSpPr>
            <a:xfrm>
              <a:off x="-2095303" y="1071657"/>
              <a:ext cx="435437" cy="427699"/>
              <a:chOff x="-1845083" y="758027"/>
              <a:chExt cx="633800" cy="622540"/>
            </a:xfrm>
          </p:grpSpPr>
          <p:sp>
            <p:nvSpPr>
              <p:cNvPr id="69" name="Afgeronde rechthoek 68"/>
              <p:cNvSpPr/>
              <p:nvPr userDrawn="1"/>
            </p:nvSpPr>
            <p:spPr>
              <a:xfrm>
                <a:off x="-1845083" y="758027"/>
                <a:ext cx="633800" cy="622540"/>
              </a:xfrm>
              <a:prstGeom prst="roundRect">
                <a:avLst>
                  <a:gd name="adj" fmla="val 10944"/>
                </a:avLst>
              </a:prstGeom>
              <a:solidFill>
                <a:schemeClr val="bg1"/>
              </a:solidFill>
              <a:ln w="127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grpSp>
            <p:nvGrpSpPr>
              <p:cNvPr id="70" name="Groep 69"/>
              <p:cNvGrpSpPr/>
              <p:nvPr userDrawn="1"/>
            </p:nvGrpSpPr>
            <p:grpSpPr>
              <a:xfrm>
                <a:off x="-1737766" y="864082"/>
                <a:ext cx="419166" cy="410430"/>
                <a:chOff x="3708400" y="309013"/>
                <a:chExt cx="1901295" cy="1861668"/>
              </a:xfrm>
              <a:solidFill>
                <a:schemeClr val="tx1"/>
              </a:solidFill>
            </p:grpSpPr>
            <p:sp>
              <p:nvSpPr>
                <p:cNvPr id="71" name="Rechthoek 70"/>
                <p:cNvSpPr/>
                <p:nvPr userDrawn="1"/>
              </p:nvSpPr>
              <p:spPr>
                <a:xfrm>
                  <a:off x="3949656" y="535149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2" name="Rechthoek 71"/>
                <p:cNvSpPr/>
                <p:nvPr userDrawn="1"/>
              </p:nvSpPr>
              <p:spPr>
                <a:xfrm>
                  <a:off x="3949656" y="1512611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3" name="Rechthoek 72"/>
                <p:cNvSpPr/>
                <p:nvPr userDrawn="1"/>
              </p:nvSpPr>
              <p:spPr>
                <a:xfrm>
                  <a:off x="3949656" y="1780625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4" name="Rechthoek 73"/>
                <p:cNvSpPr/>
                <p:nvPr userDrawn="1"/>
              </p:nvSpPr>
              <p:spPr>
                <a:xfrm>
                  <a:off x="4593705" y="535149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5" name="Rechthoek 74"/>
                <p:cNvSpPr/>
                <p:nvPr userDrawn="1"/>
              </p:nvSpPr>
              <p:spPr>
                <a:xfrm>
                  <a:off x="4593705" y="1512611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6" name="Rechthoek 75"/>
                <p:cNvSpPr/>
                <p:nvPr userDrawn="1"/>
              </p:nvSpPr>
              <p:spPr>
                <a:xfrm>
                  <a:off x="4593705" y="1780625"/>
                  <a:ext cx="1777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7" name="Rechthoek 76"/>
                <p:cNvSpPr/>
                <p:nvPr userDrawn="1"/>
              </p:nvSpPr>
              <p:spPr>
                <a:xfrm>
                  <a:off x="4593705" y="854236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8" name="Rechthoek 77"/>
                <p:cNvSpPr/>
                <p:nvPr userDrawn="1"/>
              </p:nvSpPr>
              <p:spPr>
                <a:xfrm>
                  <a:off x="4593705" y="1191263"/>
                  <a:ext cx="606415" cy="1990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9" name="Rechthoek 78"/>
                <p:cNvSpPr/>
                <p:nvPr userDrawn="1"/>
              </p:nvSpPr>
              <p:spPr>
                <a:xfrm>
                  <a:off x="4593705" y="309013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0" name="Rechthoek 79"/>
                <p:cNvSpPr/>
                <p:nvPr userDrawn="1"/>
              </p:nvSpPr>
              <p:spPr>
                <a:xfrm>
                  <a:off x="4593705" y="2021132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1" name="Vrije vorm 80"/>
                <p:cNvSpPr/>
                <p:nvPr userDrawn="1"/>
              </p:nvSpPr>
              <p:spPr>
                <a:xfrm>
                  <a:off x="3708400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cxnSp>
          <p:nvCxnSpPr>
            <p:cNvPr id="43" name="Rechte verbindingslijn 42"/>
            <p:cNvCxnSpPr>
              <a:stCxn id="45" idx="2"/>
              <a:endCxn id="69" idx="1"/>
            </p:cNvCxnSpPr>
            <p:nvPr userDrawn="1"/>
          </p:nvCxnSpPr>
          <p:spPr>
            <a:xfrm>
              <a:off x="-2643456" y="1148170"/>
              <a:ext cx="548153" cy="137337"/>
            </a:xfrm>
            <a:prstGeom prst="line">
              <a:avLst/>
            </a:prstGeom>
            <a:ln w="12700">
              <a:solidFill>
                <a:schemeClr val="tx2"/>
              </a:solidFill>
              <a:headEnd type="none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/>
            <p:cNvCxnSpPr>
              <a:stCxn id="46" idx="3"/>
              <a:endCxn id="82" idx="1"/>
            </p:cNvCxnSpPr>
            <p:nvPr userDrawn="1"/>
          </p:nvCxnSpPr>
          <p:spPr>
            <a:xfrm flipV="1">
              <a:off x="-2461420" y="737129"/>
              <a:ext cx="362550" cy="260758"/>
            </a:xfrm>
            <a:prstGeom prst="line">
              <a:avLst/>
            </a:prstGeom>
            <a:ln w="12700">
              <a:solidFill>
                <a:schemeClr val="tx2"/>
              </a:solidFill>
              <a:headEnd type="none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al 44"/>
            <p:cNvSpPr/>
            <p:nvPr userDrawn="1"/>
          </p:nvSpPr>
          <p:spPr>
            <a:xfrm>
              <a:off x="-2643456" y="1117570"/>
              <a:ext cx="61200" cy="61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al 45"/>
            <p:cNvSpPr/>
            <p:nvPr userDrawn="1"/>
          </p:nvSpPr>
          <p:spPr>
            <a:xfrm>
              <a:off x="-2470266" y="946326"/>
              <a:ext cx="60407" cy="6040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field placeholder"/>
            <p:cNvSpPr txBox="1">
              <a:spLocks/>
            </p:cNvSpPr>
            <p:nvPr userDrawn="1"/>
          </p:nvSpPr>
          <p:spPr>
            <a:xfrm>
              <a:off x="-1561294" y="523280"/>
              <a:ext cx="981061" cy="427699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l-NL" sz="1200" b="0" noProof="0" dirty="0" smtClean="0">
                  <a:solidFill>
                    <a:schemeClr val="tx1"/>
                  </a:solidFill>
                </a:rPr>
                <a:t>Niveau</a:t>
              </a:r>
              <a:r>
                <a:rPr lang="en-GB" sz="1200" b="0" dirty="0" smtClean="0">
                  <a:solidFill>
                    <a:schemeClr val="tx1"/>
                  </a:solidFill>
                </a:rPr>
                <a:t> vooruit</a:t>
              </a:r>
            </a:p>
          </p:txBody>
        </p:sp>
        <p:sp>
          <p:nvSpPr>
            <p:cNvPr id="48" name="Textfield placeholder"/>
            <p:cNvSpPr txBox="1">
              <a:spLocks/>
            </p:cNvSpPr>
            <p:nvPr userDrawn="1"/>
          </p:nvSpPr>
          <p:spPr>
            <a:xfrm>
              <a:off x="-1561294" y="1071658"/>
              <a:ext cx="981061" cy="427699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l-NL" sz="1200" b="0" noProof="0" dirty="0" smtClean="0">
                  <a:solidFill>
                    <a:schemeClr val="tx1"/>
                  </a:solidFill>
                </a:rPr>
                <a:t>Niveau</a:t>
              </a:r>
              <a:r>
                <a:rPr lang="en-GB" sz="1200" b="0" dirty="0" smtClean="0">
                  <a:solidFill>
                    <a:schemeClr val="tx1"/>
                  </a:solidFill>
                </a:rPr>
                <a:t> terug</a:t>
              </a:r>
            </a:p>
          </p:txBody>
        </p:sp>
        <p:sp>
          <p:nvSpPr>
            <p:cNvPr id="49" name="Ovaal 48"/>
            <p:cNvSpPr/>
            <p:nvPr userDrawn="1"/>
          </p:nvSpPr>
          <p:spPr>
            <a:xfrm>
              <a:off x="-2807145" y="3573030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5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0" name="Ovaal 49"/>
            <p:cNvSpPr/>
            <p:nvPr userDrawn="1"/>
          </p:nvSpPr>
          <p:spPr>
            <a:xfrm>
              <a:off x="-2807145" y="4019476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6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1" name="Ovaal 50"/>
            <p:cNvSpPr/>
            <p:nvPr userDrawn="1"/>
          </p:nvSpPr>
          <p:spPr>
            <a:xfrm>
              <a:off x="-2807145" y="4465922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7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2" name="Ovaal 51"/>
            <p:cNvSpPr/>
            <p:nvPr userDrawn="1"/>
          </p:nvSpPr>
          <p:spPr>
            <a:xfrm>
              <a:off x="-2807145" y="4912368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8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3" name="Ovaal 52"/>
            <p:cNvSpPr/>
            <p:nvPr userDrawn="1"/>
          </p:nvSpPr>
          <p:spPr>
            <a:xfrm>
              <a:off x="-2807145" y="5358814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9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4" name="Textfield placeholder"/>
            <p:cNvSpPr txBox="1">
              <a:spLocks/>
            </p:cNvSpPr>
            <p:nvPr userDrawn="1"/>
          </p:nvSpPr>
          <p:spPr>
            <a:xfrm>
              <a:off x="-2379688" y="3676020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2400" b="0" i="0" dirty="0" smtClean="0">
                  <a:solidFill>
                    <a:schemeClr val="tx2"/>
                  </a:solidFill>
                  <a:latin typeface="+mj-lt"/>
                </a:rPr>
                <a:t>Kop</a:t>
              </a:r>
            </a:p>
          </p:txBody>
        </p:sp>
        <p:sp>
          <p:nvSpPr>
            <p:cNvPr id="55" name="Textfield placeholder"/>
            <p:cNvSpPr txBox="1">
              <a:spLocks/>
            </p:cNvSpPr>
            <p:nvPr userDrawn="1"/>
          </p:nvSpPr>
          <p:spPr>
            <a:xfrm>
              <a:off x="-2379688" y="4096588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66700" lvl="2" indent="-266700" algn="l" defTabSz="914400" rtl="0" eaLnBrk="1" latinLnBrk="0" hangingPunct="1">
                <a:lnSpc>
                  <a:spcPts val="18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Font typeface="+mj-lt"/>
                <a:buAutoNum type="arabicPeriod"/>
                <a:tabLst>
                  <a:tab pos="1074738" algn="l"/>
                  <a:tab pos="4394200" algn="l"/>
                </a:tabLst>
              </a:pPr>
              <a:r>
                <a:rPr lang="nl-NL" sz="1400" kern="1200" noProof="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Numeriek</a:t>
              </a:r>
              <a:endParaRPr lang="en-GB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6" name="Textfield placeholder"/>
            <p:cNvSpPr txBox="1">
              <a:spLocks/>
            </p:cNvSpPr>
            <p:nvPr userDrawn="1"/>
          </p:nvSpPr>
          <p:spPr>
            <a:xfrm>
              <a:off x="-2379688" y="4534408"/>
              <a:ext cx="2214167" cy="186578"/>
            </a:xfrm>
            <a:prstGeom prst="rect">
              <a:avLst/>
            </a:prstGeom>
          </p:spPr>
          <p:txBody>
            <a:bodyPr vert="horz" lIns="0" tIns="0" rIns="252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04813" lvl="2" indent="-138113" algn="l" defTabSz="914400" rtl="0" eaLnBrk="1" latinLnBrk="0" hangingPunct="1">
                <a:lnSpc>
                  <a:spcPts val="18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tabLst>
                  <a:tab pos="1074738" algn="l"/>
                  <a:tab pos="4394200" algn="l"/>
                </a:tabLst>
              </a:pPr>
              <a:r>
                <a:rPr lang="en-GB" sz="140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Num. Bullet</a:t>
              </a:r>
            </a:p>
          </p:txBody>
        </p:sp>
        <p:sp>
          <p:nvSpPr>
            <p:cNvPr id="57" name="Textfield placeholder"/>
            <p:cNvSpPr txBox="1">
              <a:spLocks/>
            </p:cNvSpPr>
            <p:nvPr userDrawn="1"/>
          </p:nvSpPr>
          <p:spPr>
            <a:xfrm>
              <a:off x="-2379688" y="5426777"/>
              <a:ext cx="2214167" cy="186578"/>
            </a:xfrm>
            <a:prstGeom prst="rect">
              <a:avLst/>
            </a:prstGeom>
          </p:spPr>
          <p:txBody>
            <a:bodyPr vert="horz" lIns="0" tIns="0" rIns="36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3" indent="0" algn="l" defTabSz="1074738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nl-NL" sz="1400" b="0" i="1" kern="1200" noProof="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Cursief</a:t>
              </a:r>
            </a:p>
          </p:txBody>
        </p:sp>
        <p:sp>
          <p:nvSpPr>
            <p:cNvPr id="58" name="Textfield placeholder"/>
            <p:cNvSpPr txBox="1">
              <a:spLocks/>
            </p:cNvSpPr>
            <p:nvPr userDrawn="1"/>
          </p:nvSpPr>
          <p:spPr>
            <a:xfrm>
              <a:off x="-2379688" y="4980331"/>
              <a:ext cx="2214167" cy="186578"/>
            </a:xfrm>
            <a:prstGeom prst="rect">
              <a:avLst/>
            </a:prstGeom>
          </p:spPr>
          <p:txBody>
            <a:bodyPr vert="horz" lIns="0" tIns="0" rIns="252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534988" lvl="3" indent="-138113" algn="l" defTabSz="914400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Pct val="85000"/>
                <a:buFont typeface="Arial" panose="020B0604020202020204" pitchFamily="34" charset="0"/>
                <a:buChar char="−"/>
                <a:tabLst>
                  <a:tab pos="1074738" algn="l"/>
                </a:tabLst>
              </a:pPr>
              <a:r>
                <a:rPr lang="en-GB" sz="1200" b="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Sub-bullet</a:t>
              </a:r>
            </a:p>
          </p:txBody>
        </p:sp>
        <p:grpSp>
          <p:nvGrpSpPr>
            <p:cNvPr id="59" name="Groep 58"/>
            <p:cNvGrpSpPr/>
            <p:nvPr userDrawn="1"/>
          </p:nvGrpSpPr>
          <p:grpSpPr>
            <a:xfrm>
              <a:off x="-950342" y="1837957"/>
              <a:ext cx="687412" cy="3758146"/>
              <a:chOff x="-740196" y="1837957"/>
              <a:chExt cx="1374825" cy="3758146"/>
            </a:xfrm>
          </p:grpSpPr>
          <p:sp>
            <p:nvSpPr>
              <p:cNvPr id="60" name="Textfield placeholder"/>
              <p:cNvSpPr txBox="1">
                <a:spLocks/>
              </p:cNvSpPr>
              <p:nvPr userDrawn="1"/>
            </p:nvSpPr>
            <p:spPr>
              <a:xfrm>
                <a:off x="-740196" y="1837957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20 pt</a:t>
                </a:r>
              </a:p>
            </p:txBody>
          </p:sp>
          <p:sp>
            <p:nvSpPr>
              <p:cNvPr id="61" name="Textfield placeholder"/>
              <p:cNvSpPr txBox="1">
                <a:spLocks/>
              </p:cNvSpPr>
              <p:nvPr userDrawn="1"/>
            </p:nvSpPr>
            <p:spPr>
              <a:xfrm>
                <a:off x="-740196" y="2284403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20 pt</a:t>
                </a:r>
              </a:p>
            </p:txBody>
          </p:sp>
          <p:sp>
            <p:nvSpPr>
              <p:cNvPr id="62" name="Textfield placeholder"/>
              <p:cNvSpPr txBox="1">
                <a:spLocks/>
              </p:cNvSpPr>
              <p:nvPr userDrawn="1"/>
            </p:nvSpPr>
            <p:spPr>
              <a:xfrm>
                <a:off x="-740196" y="2730849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  <p:sp>
            <p:nvSpPr>
              <p:cNvPr id="63" name="Textfield placeholder"/>
              <p:cNvSpPr txBox="1">
                <a:spLocks/>
              </p:cNvSpPr>
              <p:nvPr userDrawn="1"/>
            </p:nvSpPr>
            <p:spPr>
              <a:xfrm>
                <a:off x="-740196" y="3177295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24 pt</a:t>
                </a:r>
              </a:p>
            </p:txBody>
          </p:sp>
          <p:sp>
            <p:nvSpPr>
              <p:cNvPr id="64" name="Textfield placeholder"/>
              <p:cNvSpPr txBox="1">
                <a:spLocks/>
              </p:cNvSpPr>
              <p:nvPr userDrawn="1"/>
            </p:nvSpPr>
            <p:spPr>
              <a:xfrm>
                <a:off x="-740196" y="3632890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32 pt</a:t>
                </a:r>
              </a:p>
            </p:txBody>
          </p:sp>
          <p:sp>
            <p:nvSpPr>
              <p:cNvPr id="65" name="Textfield placeholder"/>
              <p:cNvSpPr txBox="1">
                <a:spLocks/>
              </p:cNvSpPr>
              <p:nvPr userDrawn="1"/>
            </p:nvSpPr>
            <p:spPr>
              <a:xfrm>
                <a:off x="-740196" y="4079336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  <p:sp>
            <p:nvSpPr>
              <p:cNvPr id="66" name="Textfield placeholder"/>
              <p:cNvSpPr txBox="1">
                <a:spLocks/>
              </p:cNvSpPr>
              <p:nvPr userDrawn="1"/>
            </p:nvSpPr>
            <p:spPr>
              <a:xfrm>
                <a:off x="-740196" y="4525782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  <p:sp>
            <p:nvSpPr>
              <p:cNvPr id="67" name="Textfield placeholder"/>
              <p:cNvSpPr txBox="1">
                <a:spLocks/>
              </p:cNvSpPr>
              <p:nvPr userDrawn="1"/>
            </p:nvSpPr>
            <p:spPr>
              <a:xfrm>
                <a:off x="-740196" y="5409525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16 pt</a:t>
                </a:r>
              </a:p>
            </p:txBody>
          </p:sp>
          <p:sp>
            <p:nvSpPr>
              <p:cNvPr id="68" name="Textfield placeholder"/>
              <p:cNvSpPr txBox="1">
                <a:spLocks/>
              </p:cNvSpPr>
              <p:nvPr userDrawn="1"/>
            </p:nvSpPr>
            <p:spPr>
              <a:xfrm>
                <a:off x="-740196" y="4963079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4464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(W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jdelijke aanduiding voor afbeelding 2"/>
          <p:cNvSpPr>
            <a:spLocks noGrp="1"/>
          </p:cNvSpPr>
          <p:nvPr>
            <p:ph type="pic" idx="15"/>
          </p:nvPr>
        </p:nvSpPr>
        <p:spPr>
          <a:xfrm>
            <a:off x="0" y="1447332"/>
            <a:ext cx="12195175" cy="4483567"/>
          </a:xfr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GB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2C79-8217-4A7C-8D40-2C228DF64B54}" type="datetime4">
              <a:rPr lang="nl-NL" smtClean="0"/>
              <a:t>22 juli 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|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5F9C-CFE5-4EC6-9BBB-664E2F56B033}" type="slidenum">
              <a:rPr lang="en-GB" smtClean="0"/>
              <a:t>‹N›</a:t>
            </a:fld>
            <a:endParaRPr lang="en-GB"/>
          </a:p>
        </p:txBody>
      </p:sp>
      <p:sp>
        <p:nvSpPr>
          <p:cNvPr id="7" name="Tekstvak 6"/>
          <p:cNvSpPr txBox="1"/>
          <p:nvPr userDrawn="1"/>
        </p:nvSpPr>
        <p:spPr>
          <a:xfrm>
            <a:off x="0" y="-521614"/>
            <a:ext cx="3504624" cy="469107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nl-NL" sz="1333" b="1" dirty="0" smtClean="0">
                <a:solidFill>
                  <a:schemeClr val="accent6"/>
                </a:solidFill>
              </a:rPr>
              <a:t>Custom (Wit)</a:t>
            </a:r>
            <a:endParaRPr lang="nl-NL" sz="1333" b="1" dirty="0">
              <a:solidFill>
                <a:schemeClr val="accent6"/>
              </a:solidFill>
            </a:endParaRP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-22413" y="1424764"/>
            <a:ext cx="12240000" cy="72000"/>
          </a:xfrm>
          <a:solidFill>
            <a:schemeClr val="bg2"/>
          </a:solid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700"/>
              </a:spcAft>
              <a:buClrTx/>
              <a:buSzTx/>
              <a:buFont typeface="Arial" panose="020B0604020202020204" pitchFamily="34" charset="0"/>
              <a:buNone/>
              <a:tabLst/>
              <a:defRPr sz="7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7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NL" noProof="0" dirty="0" smtClean="0"/>
              <a:t>Vormgeving (niet verwijderen!)</a:t>
            </a:r>
          </a:p>
        </p:txBody>
      </p:sp>
      <p:sp>
        <p:nvSpPr>
          <p:cNvPr id="10" name="Tijdelijke aanduiding voor tekst 8"/>
          <p:cNvSpPr>
            <a:spLocks noGrp="1"/>
          </p:cNvSpPr>
          <p:nvPr>
            <p:ph type="body" sz="quarter" idx="14" hasCustomPrompt="1"/>
          </p:nvPr>
        </p:nvSpPr>
        <p:spPr>
          <a:xfrm>
            <a:off x="-22413" y="5869534"/>
            <a:ext cx="12240000" cy="72000"/>
          </a:xfrm>
          <a:solidFill>
            <a:schemeClr val="bg2"/>
          </a:solidFill>
        </p:spPr>
        <p:txBody>
          <a:bodyPr anchor="ctr"/>
          <a:lstStyle>
            <a:lvl1pPr algn="ctr">
              <a:defRPr sz="700"/>
            </a:lvl1pPr>
          </a:lstStyle>
          <a:p>
            <a:pPr lvl="0"/>
            <a:r>
              <a:rPr lang="nl-NL" noProof="0" dirty="0" smtClean="0"/>
              <a:t>Vormgeving (niet verwijderen!)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30623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(Ge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1E10-3066-4631-B947-4D9CC78AB257}" type="datetime4">
              <a:rPr lang="nl-NL" smtClean="0"/>
              <a:t>22 juli 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|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5F9C-CFE5-4EC6-9BBB-664E2F56B033}" type="slidenum">
              <a:rPr lang="en-GB" smtClean="0"/>
              <a:t>‹N›</a:t>
            </a:fld>
            <a:endParaRPr lang="en-GB"/>
          </a:p>
        </p:txBody>
      </p:sp>
      <p:sp>
        <p:nvSpPr>
          <p:cNvPr id="11" name="Tekstvak 10"/>
          <p:cNvSpPr txBox="1"/>
          <p:nvPr userDrawn="1"/>
        </p:nvSpPr>
        <p:spPr>
          <a:xfrm>
            <a:off x="0" y="-521614"/>
            <a:ext cx="3504624" cy="469107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nl-NL" sz="1333" b="1" dirty="0" smtClean="0">
                <a:solidFill>
                  <a:schemeClr val="accent6"/>
                </a:solidFill>
              </a:rPr>
              <a:t>Custom (Geel)</a:t>
            </a:r>
            <a:endParaRPr lang="nl-NL" sz="1333" b="1" dirty="0">
              <a:solidFill>
                <a:schemeClr val="accent6"/>
              </a:solidFill>
            </a:endParaRPr>
          </a:p>
        </p:txBody>
      </p:sp>
      <p:sp>
        <p:nvSpPr>
          <p:cNvPr id="7" name="Rechthoek 6"/>
          <p:cNvSpPr/>
          <p:nvPr userDrawn="1"/>
        </p:nvSpPr>
        <p:spPr>
          <a:xfrm>
            <a:off x="0" y="1424764"/>
            <a:ext cx="12195175" cy="45167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37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afbeelding (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7434778" y="1420284"/>
            <a:ext cx="4760397" cy="45259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72587" y="1420100"/>
            <a:ext cx="6962189" cy="4510800"/>
          </a:xfrm>
        </p:spPr>
        <p:txBody>
          <a:bodyPr vert="horz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79C1-E933-494D-B208-4D808A1D6D57}" type="datetime4">
              <a:rPr lang="nl-NL" smtClean="0"/>
              <a:t>22 juli 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|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5F9C-CFE5-4EC6-9BBB-664E2F56B033}" type="slidenum">
              <a:rPr lang="en-GB" smtClean="0"/>
              <a:t>‹N›</a:t>
            </a:fld>
            <a:endParaRPr lang="en-GB"/>
          </a:p>
        </p:txBody>
      </p:sp>
      <p:sp>
        <p:nvSpPr>
          <p:cNvPr id="7" name="Tijdelijke aanduiding voor afbeelding 2"/>
          <p:cNvSpPr>
            <a:spLocks noGrp="1"/>
          </p:cNvSpPr>
          <p:nvPr>
            <p:ph type="pic" idx="13"/>
          </p:nvPr>
        </p:nvSpPr>
        <p:spPr>
          <a:xfrm>
            <a:off x="7434777" y="1420100"/>
            <a:ext cx="4760397" cy="4510800"/>
          </a:xfrm>
          <a:noFill/>
        </p:spPr>
        <p:txBody>
          <a:bodyPr anchor="ctr"/>
          <a:lstStyle>
            <a:lvl1pPr marL="0" indent="0" algn="ctr"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GB"/>
          </a:p>
        </p:txBody>
      </p:sp>
      <p:sp>
        <p:nvSpPr>
          <p:cNvPr id="10" name="Tijdelijke aanduiding voor verticale tekst 2"/>
          <p:cNvSpPr>
            <a:spLocks noGrp="1"/>
          </p:cNvSpPr>
          <p:nvPr>
            <p:ph type="body" orient="vert" idx="14" hasCustomPrompt="1"/>
          </p:nvPr>
        </p:nvSpPr>
        <p:spPr>
          <a:xfrm>
            <a:off x="7434775" y="5426900"/>
            <a:ext cx="4760399" cy="504000"/>
          </a:xfrm>
          <a:solidFill>
            <a:schemeClr val="accent2">
              <a:lumMod val="60000"/>
              <a:lumOff val="40000"/>
            </a:schemeClr>
          </a:solidFill>
        </p:spPr>
        <p:txBody>
          <a:bodyPr vert="horz" lIns="216000" tIns="36000" rIns="216000" bIns="0" anchor="ctr"/>
          <a:lstStyle>
            <a:lvl1pPr algn="l"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 smtClean="0"/>
              <a:t>Onderschrift</a:t>
            </a:r>
          </a:p>
        </p:txBody>
      </p:sp>
      <p:sp>
        <p:nvSpPr>
          <p:cNvPr id="11" name="Tekstvak 10"/>
          <p:cNvSpPr txBox="1"/>
          <p:nvPr userDrawn="1"/>
        </p:nvSpPr>
        <p:spPr>
          <a:xfrm>
            <a:off x="0" y="-521614"/>
            <a:ext cx="3504624" cy="469107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nl-NL" sz="1333" b="1" dirty="0" smtClean="0">
                <a:solidFill>
                  <a:schemeClr val="accent6"/>
                </a:solidFill>
              </a:rPr>
              <a:t>Tekst + afbeelding (S)</a:t>
            </a:r>
            <a:endParaRPr lang="nl-NL" sz="1333" b="1" dirty="0">
              <a:solidFill>
                <a:schemeClr val="accent6"/>
              </a:solidFill>
            </a:endParaRPr>
          </a:p>
        </p:txBody>
      </p:sp>
      <p:grpSp>
        <p:nvGrpSpPr>
          <p:cNvPr id="12" name="Groep 11"/>
          <p:cNvGrpSpPr/>
          <p:nvPr userDrawn="1"/>
        </p:nvGrpSpPr>
        <p:grpSpPr>
          <a:xfrm>
            <a:off x="12363871" y="-26002"/>
            <a:ext cx="3064812" cy="4530930"/>
            <a:chOff x="15419739" y="-26002"/>
            <a:chExt cx="3064812" cy="4530930"/>
          </a:xfrm>
        </p:grpSpPr>
        <p:sp>
          <p:nvSpPr>
            <p:cNvPr id="13" name="Tekstvak 33"/>
            <p:cNvSpPr txBox="1"/>
            <p:nvPr userDrawn="1"/>
          </p:nvSpPr>
          <p:spPr>
            <a:xfrm>
              <a:off x="15593549" y="1001584"/>
              <a:ext cx="2285302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het icoontje om een nieuwe afbeelding in te voegen.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14" name="Tekstvak 33"/>
            <p:cNvSpPr txBox="1"/>
            <p:nvPr userDrawn="1"/>
          </p:nvSpPr>
          <p:spPr>
            <a:xfrm>
              <a:off x="15593549" y="3140968"/>
              <a:ext cx="2142447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Zoek en selecteer de gewenste afbeelding. </a:t>
              </a:r>
              <a:b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</a:b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´Invoegen´</a:t>
              </a:r>
              <a:endParaRPr kumimoji="0" lang="nl-NL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15" name="Ovaal 14"/>
            <p:cNvSpPr/>
            <p:nvPr userDrawn="1"/>
          </p:nvSpPr>
          <p:spPr>
            <a:xfrm>
              <a:off x="15550533" y="505307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1</a:t>
              </a:r>
            </a:p>
          </p:txBody>
        </p:sp>
        <p:sp>
          <p:nvSpPr>
            <p:cNvPr id="16" name="Ovaal 15"/>
            <p:cNvSpPr/>
            <p:nvPr userDrawn="1"/>
          </p:nvSpPr>
          <p:spPr>
            <a:xfrm>
              <a:off x="15550533" y="2667422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2</a:t>
              </a:r>
            </a:p>
          </p:txBody>
        </p:sp>
        <p:pic>
          <p:nvPicPr>
            <p:cNvPr id="17" name="Picture 3"/>
            <p:cNvPicPr>
              <a:picLocks noChangeAspect="1" noChangeArrowheads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630" t="13535" r="3470" b="13927"/>
            <a:stretch/>
          </p:blipFill>
          <p:spPr bwMode="auto">
            <a:xfrm>
              <a:off x="15590998" y="3993281"/>
              <a:ext cx="1107757" cy="297656"/>
            </a:xfrm>
            <a:prstGeom prst="roundRect">
              <a:avLst>
                <a:gd name="adj" fmla="val 14496"/>
              </a:avLst>
            </a:prstGeom>
            <a:noFill/>
            <a:ln w="6350">
              <a:solidFill>
                <a:srgbClr val="E2AC00">
                  <a:lumMod val="50000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18" name="Picture 3"/>
            <p:cNvPicPr>
              <a:picLocks noChangeAspect="1" noChangeArrowheads="1"/>
            </p:cNvPicPr>
            <p:nvPr userDrawn="1"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5660456" y="4033762"/>
              <a:ext cx="792088" cy="226219"/>
            </a:xfrm>
            <a:prstGeom prst="roundRect">
              <a:avLst>
                <a:gd name="adj" fmla="val 14496"/>
              </a:avLst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19" name="Tekstvak 18"/>
            <p:cNvSpPr txBox="1"/>
            <p:nvPr userDrawn="1"/>
          </p:nvSpPr>
          <p:spPr>
            <a:xfrm>
              <a:off x="15673080" y="4020160"/>
              <a:ext cx="779464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5634">
                      <a:lumMod val="25000"/>
                    </a:srgbClr>
                  </a:solidFill>
                  <a:effectLst>
                    <a:outerShdw blurRad="25400" algn="ctr" rotWithShape="0">
                      <a:prstClr val="white"/>
                    </a:outerShdw>
                  </a:effectLst>
                  <a:uLnTx/>
                  <a:uFillTx/>
                </a:rPr>
                <a:t>Invoegen</a:t>
              </a:r>
              <a:endParaRPr kumimoji="0" lang="en-GB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5634">
                    <a:lumMod val="25000"/>
                  </a:srgbClr>
                </a:solidFill>
                <a:effectLst>
                  <a:outerShdw blurRad="25400" algn="ctr" rotWithShape="0">
                    <a:prstClr val="white"/>
                  </a:outerShdw>
                </a:effectLst>
                <a:uLnTx/>
                <a:uFillTx/>
              </a:endParaRPr>
            </a:p>
          </p:txBody>
        </p:sp>
        <p:sp>
          <p:nvSpPr>
            <p:cNvPr id="20" name="Rechthoek 19"/>
            <p:cNvSpPr/>
            <p:nvPr userDrawn="1"/>
          </p:nvSpPr>
          <p:spPr>
            <a:xfrm>
              <a:off x="15419739" y="-26002"/>
              <a:ext cx="3064812" cy="3873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algn="l"/>
              <a:r>
                <a:rPr lang="nl-NL" sz="1600" b="1" dirty="0" smtClean="0">
                  <a:solidFill>
                    <a:schemeClr val="tx2"/>
                  </a:solidFill>
                </a:rPr>
                <a:t>AFBEELDING INVOEGEN</a:t>
              </a:r>
            </a:p>
          </p:txBody>
        </p:sp>
        <p:grpSp>
          <p:nvGrpSpPr>
            <p:cNvPr id="21" name="Groep 20"/>
            <p:cNvGrpSpPr/>
            <p:nvPr userDrawn="1"/>
          </p:nvGrpSpPr>
          <p:grpSpPr>
            <a:xfrm>
              <a:off x="15563079" y="358984"/>
              <a:ext cx="2489424" cy="4145944"/>
              <a:chOff x="15563079" y="358984"/>
              <a:chExt cx="2315772" cy="4145944"/>
            </a:xfrm>
          </p:grpSpPr>
          <p:cxnSp>
            <p:nvCxnSpPr>
              <p:cNvPr id="23" name="Rechte verbindingslijn 22"/>
              <p:cNvCxnSpPr/>
              <p:nvPr userDrawn="1"/>
            </p:nvCxnSpPr>
            <p:spPr>
              <a:xfrm>
                <a:off x="15563418" y="35898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Rechte verbindingslijn 23"/>
              <p:cNvCxnSpPr/>
              <p:nvPr userDrawn="1"/>
            </p:nvCxnSpPr>
            <p:spPr>
              <a:xfrm>
                <a:off x="15563079" y="256490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Rechte verbindingslijn 24"/>
              <p:cNvCxnSpPr/>
              <p:nvPr userDrawn="1"/>
            </p:nvCxnSpPr>
            <p:spPr>
              <a:xfrm>
                <a:off x="15563418" y="4504928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2" name="Afbeelding 21"/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593549" y="1810798"/>
              <a:ext cx="610090" cy="610090"/>
            </a:xfrm>
            <a:prstGeom prst="rect">
              <a:avLst/>
            </a:prstGeom>
          </p:spPr>
        </p:pic>
      </p:grpSp>
      <p:grpSp>
        <p:nvGrpSpPr>
          <p:cNvPr id="26" name="Groep 25"/>
          <p:cNvGrpSpPr/>
          <p:nvPr userDrawn="1"/>
        </p:nvGrpSpPr>
        <p:grpSpPr>
          <a:xfrm>
            <a:off x="-2973833" y="0"/>
            <a:ext cx="2808312" cy="5805264"/>
            <a:chOff x="-2973833" y="0"/>
            <a:chExt cx="2808312" cy="5805264"/>
          </a:xfrm>
        </p:grpSpPr>
        <p:sp>
          <p:nvSpPr>
            <p:cNvPr id="27" name="Rechthoek 26"/>
            <p:cNvSpPr/>
            <p:nvPr userDrawn="1"/>
          </p:nvSpPr>
          <p:spPr>
            <a:xfrm>
              <a:off x="-2973833" y="0"/>
              <a:ext cx="2538243" cy="3873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algn="l"/>
              <a:r>
                <a:rPr lang="nl-NL" sz="1600" b="1" dirty="0" smtClean="0">
                  <a:solidFill>
                    <a:schemeClr val="tx2"/>
                  </a:solidFill>
                </a:rPr>
                <a:t>TEKST LEVELS</a:t>
              </a:r>
              <a:endParaRPr lang="nl-NL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28" name="Textfield placeholder"/>
            <p:cNvSpPr txBox="1">
              <a:spLocks/>
            </p:cNvSpPr>
            <p:nvPr userDrawn="1"/>
          </p:nvSpPr>
          <p:spPr>
            <a:xfrm>
              <a:off x="-2379688" y="1837957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400" b="0" dirty="0" smtClean="0">
                  <a:solidFill>
                    <a:schemeClr val="tx2"/>
                  </a:solidFill>
                </a:rPr>
                <a:t>Lees-tekst</a:t>
              </a:r>
            </a:p>
          </p:txBody>
        </p:sp>
        <p:sp>
          <p:nvSpPr>
            <p:cNvPr id="29" name="Ovaal 28"/>
            <p:cNvSpPr/>
            <p:nvPr userDrawn="1"/>
          </p:nvSpPr>
          <p:spPr>
            <a:xfrm>
              <a:off x="-2807145" y="1787246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1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30" name="Ovaal 29"/>
            <p:cNvSpPr/>
            <p:nvPr userDrawn="1"/>
          </p:nvSpPr>
          <p:spPr>
            <a:xfrm>
              <a:off x="-2807145" y="2233692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2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31" name="Ovaal 30"/>
            <p:cNvSpPr/>
            <p:nvPr userDrawn="1"/>
          </p:nvSpPr>
          <p:spPr>
            <a:xfrm>
              <a:off x="-2807145" y="2680138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3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32" name="Ovaal 31"/>
            <p:cNvSpPr/>
            <p:nvPr userDrawn="1"/>
          </p:nvSpPr>
          <p:spPr>
            <a:xfrm>
              <a:off x="-2807145" y="3126584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4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33" name="Textfield placeholder"/>
            <p:cNvSpPr txBox="1">
              <a:spLocks/>
            </p:cNvSpPr>
            <p:nvPr userDrawn="1"/>
          </p:nvSpPr>
          <p:spPr>
            <a:xfrm>
              <a:off x="-2379688" y="2301655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30175" lvl="1" indent="-130175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</a:pPr>
              <a:r>
                <a:rPr lang="en-GB" sz="1400" b="0" dirty="0" smtClean="0">
                  <a:solidFill>
                    <a:schemeClr val="tx2"/>
                  </a:solidFill>
                </a:rPr>
                <a:t>Bullet</a:t>
              </a:r>
            </a:p>
          </p:txBody>
        </p:sp>
        <p:sp>
          <p:nvSpPr>
            <p:cNvPr id="34" name="Textfield placeholder"/>
            <p:cNvSpPr txBox="1">
              <a:spLocks/>
            </p:cNvSpPr>
            <p:nvPr userDrawn="1"/>
          </p:nvSpPr>
          <p:spPr>
            <a:xfrm>
              <a:off x="-2379688" y="2748101"/>
              <a:ext cx="2214167" cy="186578"/>
            </a:xfrm>
            <a:prstGeom prst="rect">
              <a:avLst/>
            </a:prstGeom>
          </p:spPr>
          <p:txBody>
            <a:bodyPr vert="horz" lIns="0" tIns="0" rIns="252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66700" lvl="3" indent="-128588" algn="l" defTabSz="914400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Pct val="85000"/>
                <a:buFont typeface="Arial" panose="020B0604020202020204" pitchFamily="34" charset="0"/>
                <a:buChar char="−"/>
                <a:tabLst>
                  <a:tab pos="1074738" algn="l"/>
                </a:tabLst>
              </a:pPr>
              <a:r>
                <a:rPr lang="en-GB" sz="1400" b="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Sub-bullet</a:t>
              </a:r>
            </a:p>
          </p:txBody>
        </p:sp>
        <p:sp>
          <p:nvSpPr>
            <p:cNvPr id="35" name="Textfield placeholder"/>
            <p:cNvSpPr txBox="1">
              <a:spLocks/>
            </p:cNvSpPr>
            <p:nvPr userDrawn="1"/>
          </p:nvSpPr>
          <p:spPr>
            <a:xfrm>
              <a:off x="-2379688" y="3194547"/>
              <a:ext cx="2214167" cy="186578"/>
            </a:xfrm>
            <a:prstGeom prst="rect">
              <a:avLst/>
            </a:prstGeom>
          </p:spPr>
          <p:txBody>
            <a:bodyPr vert="horz" lIns="0" tIns="0" rIns="36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3" indent="0" algn="l" defTabSz="914400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Pct val="85000"/>
                <a:buFont typeface="Arial" panose="020B0604020202020204" pitchFamily="34" charset="0"/>
                <a:buNone/>
                <a:tabLst>
                  <a:tab pos="1074738" algn="l"/>
                </a:tabLst>
              </a:pPr>
              <a:r>
                <a:rPr lang="en-GB" sz="1600" b="1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Sub-kop</a:t>
              </a:r>
            </a:p>
          </p:txBody>
        </p:sp>
        <p:cxnSp>
          <p:nvCxnSpPr>
            <p:cNvPr id="36" name="Rechte verbindingslijn 35"/>
            <p:cNvCxnSpPr/>
            <p:nvPr userDrawn="1"/>
          </p:nvCxnSpPr>
          <p:spPr>
            <a:xfrm>
              <a:off x="-2812233" y="387386"/>
              <a:ext cx="257470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/>
            <p:cNvCxnSpPr/>
            <p:nvPr userDrawn="1"/>
          </p:nvCxnSpPr>
          <p:spPr>
            <a:xfrm>
              <a:off x="-2812233" y="1628800"/>
              <a:ext cx="257470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/>
            <p:cNvCxnSpPr/>
            <p:nvPr userDrawn="1"/>
          </p:nvCxnSpPr>
          <p:spPr>
            <a:xfrm>
              <a:off x="-2812233" y="5805264"/>
              <a:ext cx="257470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9" name="Picture 3"/>
            <p:cNvPicPr>
              <a:picLocks noChangeAspect="1" noChangeArrowheads="1"/>
            </p:cNvPicPr>
            <p:nvPr userDrawn="1"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-2807145" y="929399"/>
              <a:ext cx="591502" cy="559153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" name="Picture 4"/>
            <p:cNvPicPr>
              <a:picLocks noChangeAspect="1" noChangeArrowheads="1"/>
            </p:cNvPicPr>
            <p:nvPr userDrawn="1"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-2812233" y="523280"/>
              <a:ext cx="596590" cy="409575"/>
            </a:xfrm>
            <a:prstGeom prst="roundRect">
              <a:avLst>
                <a:gd name="adj" fmla="val 8126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1" name="Groep 40"/>
            <p:cNvGrpSpPr/>
            <p:nvPr userDrawn="1"/>
          </p:nvGrpSpPr>
          <p:grpSpPr>
            <a:xfrm>
              <a:off x="-2098870" y="523279"/>
              <a:ext cx="435437" cy="427699"/>
              <a:chOff x="-1085063" y="758027"/>
              <a:chExt cx="633800" cy="622540"/>
            </a:xfrm>
          </p:grpSpPr>
          <p:sp>
            <p:nvSpPr>
              <p:cNvPr id="82" name="Afgeronde rechthoek 81"/>
              <p:cNvSpPr/>
              <p:nvPr userDrawn="1"/>
            </p:nvSpPr>
            <p:spPr>
              <a:xfrm>
                <a:off x="-1085063" y="758027"/>
                <a:ext cx="633800" cy="622540"/>
              </a:xfrm>
              <a:prstGeom prst="roundRect">
                <a:avLst>
                  <a:gd name="adj" fmla="val 10944"/>
                </a:avLst>
              </a:prstGeom>
              <a:solidFill>
                <a:schemeClr val="bg1"/>
              </a:solidFill>
              <a:ln w="127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nl-NL" dirty="0"/>
              </a:p>
            </p:txBody>
          </p:sp>
          <p:grpSp>
            <p:nvGrpSpPr>
              <p:cNvPr id="83" name="Groep 82"/>
              <p:cNvGrpSpPr/>
              <p:nvPr userDrawn="1"/>
            </p:nvGrpSpPr>
            <p:grpSpPr>
              <a:xfrm>
                <a:off x="-977746" y="864082"/>
                <a:ext cx="419166" cy="410430"/>
                <a:chOff x="6366933" y="309013"/>
                <a:chExt cx="1901295" cy="1861668"/>
              </a:xfrm>
              <a:solidFill>
                <a:schemeClr val="tx1"/>
              </a:solidFill>
            </p:grpSpPr>
            <p:sp>
              <p:nvSpPr>
                <p:cNvPr id="84" name="Rechthoek 83"/>
                <p:cNvSpPr/>
                <p:nvPr userDrawn="1"/>
              </p:nvSpPr>
              <p:spPr>
                <a:xfrm>
                  <a:off x="6608189" y="535149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5" name="Rechthoek 84"/>
                <p:cNvSpPr/>
                <p:nvPr userDrawn="1"/>
              </p:nvSpPr>
              <p:spPr>
                <a:xfrm>
                  <a:off x="6608189" y="1512611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6" name="Rechthoek 85"/>
                <p:cNvSpPr/>
                <p:nvPr userDrawn="1"/>
              </p:nvSpPr>
              <p:spPr>
                <a:xfrm>
                  <a:off x="6608189" y="1780625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7" name="Rechthoek 86"/>
                <p:cNvSpPr/>
                <p:nvPr userDrawn="1"/>
              </p:nvSpPr>
              <p:spPr>
                <a:xfrm>
                  <a:off x="7252238" y="535149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8" name="Rechthoek 87"/>
                <p:cNvSpPr/>
                <p:nvPr userDrawn="1"/>
              </p:nvSpPr>
              <p:spPr>
                <a:xfrm>
                  <a:off x="7252238" y="1512611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9" name="Rechthoek 88"/>
                <p:cNvSpPr/>
                <p:nvPr userDrawn="1"/>
              </p:nvSpPr>
              <p:spPr>
                <a:xfrm>
                  <a:off x="7252238" y="1780625"/>
                  <a:ext cx="1777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0" name="Rechthoek 89"/>
                <p:cNvSpPr/>
                <p:nvPr userDrawn="1"/>
              </p:nvSpPr>
              <p:spPr>
                <a:xfrm>
                  <a:off x="7252238" y="854236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1" name="Rechthoek 90"/>
                <p:cNvSpPr/>
                <p:nvPr userDrawn="1"/>
              </p:nvSpPr>
              <p:spPr>
                <a:xfrm>
                  <a:off x="7252238" y="1191263"/>
                  <a:ext cx="606415" cy="1990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2" name="Rechthoek 91"/>
                <p:cNvSpPr/>
                <p:nvPr userDrawn="1"/>
              </p:nvSpPr>
              <p:spPr>
                <a:xfrm>
                  <a:off x="7252238" y="309013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3" name="Rechthoek 92"/>
                <p:cNvSpPr/>
                <p:nvPr userDrawn="1"/>
              </p:nvSpPr>
              <p:spPr>
                <a:xfrm>
                  <a:off x="7252238" y="2021132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4" name="Vrije vorm 93"/>
                <p:cNvSpPr/>
                <p:nvPr userDrawn="1"/>
              </p:nvSpPr>
              <p:spPr>
                <a:xfrm flipH="1">
                  <a:off x="6366933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grpSp>
          <p:nvGrpSpPr>
            <p:cNvPr id="42" name="Groep 41"/>
            <p:cNvGrpSpPr/>
            <p:nvPr userDrawn="1"/>
          </p:nvGrpSpPr>
          <p:grpSpPr>
            <a:xfrm>
              <a:off x="-2095303" y="1071657"/>
              <a:ext cx="435437" cy="427699"/>
              <a:chOff x="-1845083" y="758027"/>
              <a:chExt cx="633800" cy="622540"/>
            </a:xfrm>
          </p:grpSpPr>
          <p:sp>
            <p:nvSpPr>
              <p:cNvPr id="69" name="Afgeronde rechthoek 68"/>
              <p:cNvSpPr/>
              <p:nvPr userDrawn="1"/>
            </p:nvSpPr>
            <p:spPr>
              <a:xfrm>
                <a:off x="-1845083" y="758027"/>
                <a:ext cx="633800" cy="622540"/>
              </a:xfrm>
              <a:prstGeom prst="roundRect">
                <a:avLst>
                  <a:gd name="adj" fmla="val 10944"/>
                </a:avLst>
              </a:prstGeom>
              <a:solidFill>
                <a:schemeClr val="bg1"/>
              </a:solidFill>
              <a:ln w="127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grpSp>
            <p:nvGrpSpPr>
              <p:cNvPr id="70" name="Groep 69"/>
              <p:cNvGrpSpPr/>
              <p:nvPr userDrawn="1"/>
            </p:nvGrpSpPr>
            <p:grpSpPr>
              <a:xfrm>
                <a:off x="-1737766" y="864082"/>
                <a:ext cx="419166" cy="410430"/>
                <a:chOff x="3708400" y="309013"/>
                <a:chExt cx="1901295" cy="1861668"/>
              </a:xfrm>
              <a:solidFill>
                <a:schemeClr val="tx1"/>
              </a:solidFill>
            </p:grpSpPr>
            <p:sp>
              <p:nvSpPr>
                <p:cNvPr id="71" name="Rechthoek 70"/>
                <p:cNvSpPr/>
                <p:nvPr userDrawn="1"/>
              </p:nvSpPr>
              <p:spPr>
                <a:xfrm>
                  <a:off x="3949656" y="535149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2" name="Rechthoek 71"/>
                <p:cNvSpPr/>
                <p:nvPr userDrawn="1"/>
              </p:nvSpPr>
              <p:spPr>
                <a:xfrm>
                  <a:off x="3949656" y="1512611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3" name="Rechthoek 72"/>
                <p:cNvSpPr/>
                <p:nvPr userDrawn="1"/>
              </p:nvSpPr>
              <p:spPr>
                <a:xfrm>
                  <a:off x="3949656" y="1780625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4" name="Rechthoek 73"/>
                <p:cNvSpPr/>
                <p:nvPr userDrawn="1"/>
              </p:nvSpPr>
              <p:spPr>
                <a:xfrm>
                  <a:off x="4593705" y="535149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5" name="Rechthoek 74"/>
                <p:cNvSpPr/>
                <p:nvPr userDrawn="1"/>
              </p:nvSpPr>
              <p:spPr>
                <a:xfrm>
                  <a:off x="4593705" y="1512611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6" name="Rechthoek 75"/>
                <p:cNvSpPr/>
                <p:nvPr userDrawn="1"/>
              </p:nvSpPr>
              <p:spPr>
                <a:xfrm>
                  <a:off x="4593705" y="1780625"/>
                  <a:ext cx="1777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7" name="Rechthoek 76"/>
                <p:cNvSpPr/>
                <p:nvPr userDrawn="1"/>
              </p:nvSpPr>
              <p:spPr>
                <a:xfrm>
                  <a:off x="4593705" y="854236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8" name="Rechthoek 77"/>
                <p:cNvSpPr/>
                <p:nvPr userDrawn="1"/>
              </p:nvSpPr>
              <p:spPr>
                <a:xfrm>
                  <a:off x="4593705" y="1191263"/>
                  <a:ext cx="606415" cy="1990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9" name="Rechthoek 78"/>
                <p:cNvSpPr/>
                <p:nvPr userDrawn="1"/>
              </p:nvSpPr>
              <p:spPr>
                <a:xfrm>
                  <a:off x="4593705" y="309013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0" name="Rechthoek 79"/>
                <p:cNvSpPr/>
                <p:nvPr userDrawn="1"/>
              </p:nvSpPr>
              <p:spPr>
                <a:xfrm>
                  <a:off x="4593705" y="2021132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1" name="Vrije vorm 80"/>
                <p:cNvSpPr/>
                <p:nvPr userDrawn="1"/>
              </p:nvSpPr>
              <p:spPr>
                <a:xfrm>
                  <a:off x="3708400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cxnSp>
          <p:nvCxnSpPr>
            <p:cNvPr id="43" name="Rechte verbindingslijn 42"/>
            <p:cNvCxnSpPr>
              <a:stCxn id="45" idx="2"/>
              <a:endCxn id="69" idx="1"/>
            </p:cNvCxnSpPr>
            <p:nvPr userDrawn="1"/>
          </p:nvCxnSpPr>
          <p:spPr>
            <a:xfrm>
              <a:off x="-2643456" y="1148170"/>
              <a:ext cx="548153" cy="137337"/>
            </a:xfrm>
            <a:prstGeom prst="line">
              <a:avLst/>
            </a:prstGeom>
            <a:ln w="12700">
              <a:solidFill>
                <a:schemeClr val="tx2"/>
              </a:solidFill>
              <a:headEnd type="none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/>
            <p:cNvCxnSpPr>
              <a:stCxn id="46" idx="3"/>
              <a:endCxn id="82" idx="1"/>
            </p:cNvCxnSpPr>
            <p:nvPr userDrawn="1"/>
          </p:nvCxnSpPr>
          <p:spPr>
            <a:xfrm flipV="1">
              <a:off x="-2461420" y="737129"/>
              <a:ext cx="362550" cy="260758"/>
            </a:xfrm>
            <a:prstGeom prst="line">
              <a:avLst/>
            </a:prstGeom>
            <a:ln w="12700">
              <a:solidFill>
                <a:schemeClr val="tx2"/>
              </a:solidFill>
              <a:headEnd type="none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al 44"/>
            <p:cNvSpPr/>
            <p:nvPr userDrawn="1"/>
          </p:nvSpPr>
          <p:spPr>
            <a:xfrm>
              <a:off x="-2643456" y="1117570"/>
              <a:ext cx="61200" cy="61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al 45"/>
            <p:cNvSpPr/>
            <p:nvPr userDrawn="1"/>
          </p:nvSpPr>
          <p:spPr>
            <a:xfrm>
              <a:off x="-2470266" y="946326"/>
              <a:ext cx="60407" cy="6040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field placeholder"/>
            <p:cNvSpPr txBox="1">
              <a:spLocks/>
            </p:cNvSpPr>
            <p:nvPr userDrawn="1"/>
          </p:nvSpPr>
          <p:spPr>
            <a:xfrm>
              <a:off x="-1561294" y="523280"/>
              <a:ext cx="981061" cy="427699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l-NL" sz="1200" b="0" noProof="0" dirty="0" smtClean="0">
                  <a:solidFill>
                    <a:schemeClr val="tx1"/>
                  </a:solidFill>
                </a:rPr>
                <a:t>Niveau</a:t>
              </a:r>
              <a:r>
                <a:rPr lang="en-GB" sz="1200" b="0" dirty="0" smtClean="0">
                  <a:solidFill>
                    <a:schemeClr val="tx1"/>
                  </a:solidFill>
                </a:rPr>
                <a:t> vooruit</a:t>
              </a:r>
            </a:p>
          </p:txBody>
        </p:sp>
        <p:sp>
          <p:nvSpPr>
            <p:cNvPr id="48" name="Textfield placeholder"/>
            <p:cNvSpPr txBox="1">
              <a:spLocks/>
            </p:cNvSpPr>
            <p:nvPr userDrawn="1"/>
          </p:nvSpPr>
          <p:spPr>
            <a:xfrm>
              <a:off x="-1561294" y="1071658"/>
              <a:ext cx="981061" cy="427699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l-NL" sz="1200" b="0" noProof="0" dirty="0" smtClean="0">
                  <a:solidFill>
                    <a:schemeClr val="tx1"/>
                  </a:solidFill>
                </a:rPr>
                <a:t>Niveau</a:t>
              </a:r>
              <a:r>
                <a:rPr lang="en-GB" sz="1200" b="0" dirty="0" smtClean="0">
                  <a:solidFill>
                    <a:schemeClr val="tx1"/>
                  </a:solidFill>
                </a:rPr>
                <a:t> terug</a:t>
              </a:r>
            </a:p>
          </p:txBody>
        </p:sp>
        <p:sp>
          <p:nvSpPr>
            <p:cNvPr id="49" name="Ovaal 48"/>
            <p:cNvSpPr/>
            <p:nvPr userDrawn="1"/>
          </p:nvSpPr>
          <p:spPr>
            <a:xfrm>
              <a:off x="-2807145" y="3573030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5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0" name="Ovaal 49"/>
            <p:cNvSpPr/>
            <p:nvPr userDrawn="1"/>
          </p:nvSpPr>
          <p:spPr>
            <a:xfrm>
              <a:off x="-2807145" y="4019476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6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1" name="Ovaal 50"/>
            <p:cNvSpPr/>
            <p:nvPr userDrawn="1"/>
          </p:nvSpPr>
          <p:spPr>
            <a:xfrm>
              <a:off x="-2807145" y="4465922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7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2" name="Ovaal 51"/>
            <p:cNvSpPr/>
            <p:nvPr userDrawn="1"/>
          </p:nvSpPr>
          <p:spPr>
            <a:xfrm>
              <a:off x="-2807145" y="4912368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8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3" name="Ovaal 52"/>
            <p:cNvSpPr/>
            <p:nvPr userDrawn="1"/>
          </p:nvSpPr>
          <p:spPr>
            <a:xfrm>
              <a:off x="-2807145" y="5358814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9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4" name="Textfield placeholder"/>
            <p:cNvSpPr txBox="1">
              <a:spLocks/>
            </p:cNvSpPr>
            <p:nvPr userDrawn="1"/>
          </p:nvSpPr>
          <p:spPr>
            <a:xfrm>
              <a:off x="-2379688" y="3676020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2400" b="0" i="0" dirty="0" smtClean="0">
                  <a:solidFill>
                    <a:schemeClr val="tx2"/>
                  </a:solidFill>
                  <a:latin typeface="+mj-lt"/>
                </a:rPr>
                <a:t>Kop</a:t>
              </a:r>
            </a:p>
          </p:txBody>
        </p:sp>
        <p:sp>
          <p:nvSpPr>
            <p:cNvPr id="55" name="Textfield placeholder"/>
            <p:cNvSpPr txBox="1">
              <a:spLocks/>
            </p:cNvSpPr>
            <p:nvPr userDrawn="1"/>
          </p:nvSpPr>
          <p:spPr>
            <a:xfrm>
              <a:off x="-2379688" y="4096588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66700" lvl="2" indent="-266700" algn="l" defTabSz="914400" rtl="0" eaLnBrk="1" latinLnBrk="0" hangingPunct="1">
                <a:lnSpc>
                  <a:spcPts val="18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Font typeface="+mj-lt"/>
                <a:buAutoNum type="arabicPeriod"/>
                <a:tabLst>
                  <a:tab pos="1074738" algn="l"/>
                  <a:tab pos="4394200" algn="l"/>
                </a:tabLst>
              </a:pPr>
              <a:r>
                <a:rPr lang="nl-NL" sz="1400" kern="1200" noProof="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Numeriek</a:t>
              </a:r>
              <a:endParaRPr lang="en-GB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6" name="Textfield placeholder"/>
            <p:cNvSpPr txBox="1">
              <a:spLocks/>
            </p:cNvSpPr>
            <p:nvPr userDrawn="1"/>
          </p:nvSpPr>
          <p:spPr>
            <a:xfrm>
              <a:off x="-2379688" y="4534408"/>
              <a:ext cx="2214167" cy="186578"/>
            </a:xfrm>
            <a:prstGeom prst="rect">
              <a:avLst/>
            </a:prstGeom>
          </p:spPr>
          <p:txBody>
            <a:bodyPr vert="horz" lIns="0" tIns="0" rIns="252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04813" lvl="2" indent="-138113" algn="l" defTabSz="914400" rtl="0" eaLnBrk="1" latinLnBrk="0" hangingPunct="1">
                <a:lnSpc>
                  <a:spcPts val="18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tabLst>
                  <a:tab pos="1074738" algn="l"/>
                  <a:tab pos="4394200" algn="l"/>
                </a:tabLst>
              </a:pPr>
              <a:r>
                <a:rPr lang="en-GB" sz="140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Num. Bullet</a:t>
              </a:r>
            </a:p>
          </p:txBody>
        </p:sp>
        <p:sp>
          <p:nvSpPr>
            <p:cNvPr id="57" name="Textfield placeholder"/>
            <p:cNvSpPr txBox="1">
              <a:spLocks/>
            </p:cNvSpPr>
            <p:nvPr userDrawn="1"/>
          </p:nvSpPr>
          <p:spPr>
            <a:xfrm>
              <a:off x="-2379688" y="5426777"/>
              <a:ext cx="2214167" cy="186578"/>
            </a:xfrm>
            <a:prstGeom prst="rect">
              <a:avLst/>
            </a:prstGeom>
          </p:spPr>
          <p:txBody>
            <a:bodyPr vert="horz" lIns="0" tIns="0" rIns="36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3" indent="0" algn="l" defTabSz="1074738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nl-NL" sz="1400" b="0" i="1" kern="1200" noProof="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Cursief</a:t>
              </a:r>
            </a:p>
          </p:txBody>
        </p:sp>
        <p:sp>
          <p:nvSpPr>
            <p:cNvPr id="58" name="Textfield placeholder"/>
            <p:cNvSpPr txBox="1">
              <a:spLocks/>
            </p:cNvSpPr>
            <p:nvPr userDrawn="1"/>
          </p:nvSpPr>
          <p:spPr>
            <a:xfrm>
              <a:off x="-2379688" y="4980331"/>
              <a:ext cx="2214167" cy="186578"/>
            </a:xfrm>
            <a:prstGeom prst="rect">
              <a:avLst/>
            </a:prstGeom>
          </p:spPr>
          <p:txBody>
            <a:bodyPr vert="horz" lIns="0" tIns="0" rIns="252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534988" lvl="3" indent="-138113" algn="l" defTabSz="914400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Pct val="85000"/>
                <a:buFont typeface="Arial" panose="020B0604020202020204" pitchFamily="34" charset="0"/>
                <a:buChar char="−"/>
                <a:tabLst>
                  <a:tab pos="1074738" algn="l"/>
                </a:tabLst>
              </a:pPr>
              <a:r>
                <a:rPr lang="en-GB" sz="1200" b="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Sub-bullet</a:t>
              </a:r>
            </a:p>
          </p:txBody>
        </p:sp>
        <p:grpSp>
          <p:nvGrpSpPr>
            <p:cNvPr id="59" name="Groep 58"/>
            <p:cNvGrpSpPr/>
            <p:nvPr userDrawn="1"/>
          </p:nvGrpSpPr>
          <p:grpSpPr>
            <a:xfrm>
              <a:off x="-950342" y="1837957"/>
              <a:ext cx="687412" cy="3758146"/>
              <a:chOff x="-740196" y="1837957"/>
              <a:chExt cx="1374825" cy="3758146"/>
            </a:xfrm>
          </p:grpSpPr>
          <p:sp>
            <p:nvSpPr>
              <p:cNvPr id="60" name="Textfield placeholder"/>
              <p:cNvSpPr txBox="1">
                <a:spLocks/>
              </p:cNvSpPr>
              <p:nvPr userDrawn="1"/>
            </p:nvSpPr>
            <p:spPr>
              <a:xfrm>
                <a:off x="-740196" y="1837957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20 pt</a:t>
                </a:r>
              </a:p>
            </p:txBody>
          </p:sp>
          <p:sp>
            <p:nvSpPr>
              <p:cNvPr id="61" name="Textfield placeholder"/>
              <p:cNvSpPr txBox="1">
                <a:spLocks/>
              </p:cNvSpPr>
              <p:nvPr userDrawn="1"/>
            </p:nvSpPr>
            <p:spPr>
              <a:xfrm>
                <a:off x="-740196" y="2284403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20 pt</a:t>
                </a:r>
              </a:p>
            </p:txBody>
          </p:sp>
          <p:sp>
            <p:nvSpPr>
              <p:cNvPr id="62" name="Textfield placeholder"/>
              <p:cNvSpPr txBox="1">
                <a:spLocks/>
              </p:cNvSpPr>
              <p:nvPr userDrawn="1"/>
            </p:nvSpPr>
            <p:spPr>
              <a:xfrm>
                <a:off x="-740196" y="2730849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  <p:sp>
            <p:nvSpPr>
              <p:cNvPr id="63" name="Textfield placeholder"/>
              <p:cNvSpPr txBox="1">
                <a:spLocks/>
              </p:cNvSpPr>
              <p:nvPr userDrawn="1"/>
            </p:nvSpPr>
            <p:spPr>
              <a:xfrm>
                <a:off x="-740196" y="3177295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24 pt</a:t>
                </a:r>
              </a:p>
            </p:txBody>
          </p:sp>
          <p:sp>
            <p:nvSpPr>
              <p:cNvPr id="64" name="Textfield placeholder"/>
              <p:cNvSpPr txBox="1">
                <a:spLocks/>
              </p:cNvSpPr>
              <p:nvPr userDrawn="1"/>
            </p:nvSpPr>
            <p:spPr>
              <a:xfrm>
                <a:off x="-740196" y="3632890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32 pt</a:t>
                </a:r>
              </a:p>
            </p:txBody>
          </p:sp>
          <p:sp>
            <p:nvSpPr>
              <p:cNvPr id="65" name="Textfield placeholder"/>
              <p:cNvSpPr txBox="1">
                <a:spLocks/>
              </p:cNvSpPr>
              <p:nvPr userDrawn="1"/>
            </p:nvSpPr>
            <p:spPr>
              <a:xfrm>
                <a:off x="-740196" y="4079336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  <p:sp>
            <p:nvSpPr>
              <p:cNvPr id="66" name="Textfield placeholder"/>
              <p:cNvSpPr txBox="1">
                <a:spLocks/>
              </p:cNvSpPr>
              <p:nvPr userDrawn="1"/>
            </p:nvSpPr>
            <p:spPr>
              <a:xfrm>
                <a:off x="-740196" y="4525782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  <p:sp>
            <p:nvSpPr>
              <p:cNvPr id="67" name="Textfield placeholder"/>
              <p:cNvSpPr txBox="1">
                <a:spLocks/>
              </p:cNvSpPr>
              <p:nvPr userDrawn="1"/>
            </p:nvSpPr>
            <p:spPr>
              <a:xfrm>
                <a:off x="-740196" y="5409525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16 pt</a:t>
                </a:r>
              </a:p>
            </p:txBody>
          </p:sp>
          <p:sp>
            <p:nvSpPr>
              <p:cNvPr id="68" name="Textfield placeholder"/>
              <p:cNvSpPr txBox="1">
                <a:spLocks/>
              </p:cNvSpPr>
              <p:nvPr userDrawn="1"/>
            </p:nvSpPr>
            <p:spPr>
              <a:xfrm>
                <a:off x="-740196" y="4963079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4166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(Grij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2C79-8217-4A7C-8D40-2C228DF64B54}" type="datetime4">
              <a:rPr lang="nl-NL" smtClean="0"/>
              <a:t>22 juli 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|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5F9C-CFE5-4EC6-9BBB-664E2F56B033}" type="slidenum">
              <a:rPr lang="en-GB" smtClean="0"/>
              <a:t>‹N›</a:t>
            </a:fld>
            <a:endParaRPr lang="en-GB"/>
          </a:p>
        </p:txBody>
      </p:sp>
      <p:sp>
        <p:nvSpPr>
          <p:cNvPr id="7" name="Tekstvak 6"/>
          <p:cNvSpPr txBox="1"/>
          <p:nvPr userDrawn="1"/>
        </p:nvSpPr>
        <p:spPr>
          <a:xfrm>
            <a:off x="0" y="-521614"/>
            <a:ext cx="3504624" cy="469107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nl-NL" sz="1333" b="1" dirty="0" smtClean="0">
                <a:solidFill>
                  <a:schemeClr val="accent6"/>
                </a:solidFill>
              </a:rPr>
              <a:t>Custom (Grijs)</a:t>
            </a:r>
            <a:endParaRPr lang="nl-NL" sz="1333" b="1" dirty="0">
              <a:solidFill>
                <a:schemeClr val="accent6"/>
              </a:solidFill>
            </a:endParaRPr>
          </a:p>
        </p:txBody>
      </p:sp>
      <p:sp>
        <p:nvSpPr>
          <p:cNvPr id="10" name="Rechthoek 9"/>
          <p:cNvSpPr/>
          <p:nvPr userDrawn="1"/>
        </p:nvSpPr>
        <p:spPr>
          <a:xfrm>
            <a:off x="0" y="1424764"/>
            <a:ext cx="12195175" cy="451677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438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afbeelding (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6124074" y="1420284"/>
            <a:ext cx="6071101" cy="45259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72587" y="1420100"/>
            <a:ext cx="5651487" cy="4510800"/>
          </a:xfrm>
        </p:spPr>
        <p:txBody>
          <a:bodyPr vert="horz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AA17E-5D08-410F-93F5-F9538592E48E}" type="datetime4">
              <a:rPr lang="nl-NL" smtClean="0"/>
              <a:t>22 juli 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|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5F9C-CFE5-4EC6-9BBB-664E2F56B033}" type="slidenum">
              <a:rPr lang="en-GB" smtClean="0"/>
              <a:t>‹N›</a:t>
            </a:fld>
            <a:endParaRPr lang="en-GB"/>
          </a:p>
        </p:txBody>
      </p:sp>
      <p:sp>
        <p:nvSpPr>
          <p:cNvPr id="7" name="Tijdelijke aanduiding voor afbeelding 2"/>
          <p:cNvSpPr>
            <a:spLocks noGrp="1"/>
          </p:cNvSpPr>
          <p:nvPr>
            <p:ph type="pic" idx="13"/>
          </p:nvPr>
        </p:nvSpPr>
        <p:spPr>
          <a:xfrm>
            <a:off x="6124075" y="1420100"/>
            <a:ext cx="6071100" cy="4510800"/>
          </a:xfrm>
          <a:noFill/>
        </p:spPr>
        <p:txBody>
          <a:bodyPr anchor="ctr"/>
          <a:lstStyle>
            <a:lvl1pPr marL="0" indent="0" algn="ctr"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GB"/>
          </a:p>
        </p:txBody>
      </p:sp>
      <p:sp>
        <p:nvSpPr>
          <p:cNvPr id="11" name="Tekstvak 10"/>
          <p:cNvSpPr txBox="1"/>
          <p:nvPr userDrawn="1"/>
        </p:nvSpPr>
        <p:spPr>
          <a:xfrm>
            <a:off x="0" y="-521614"/>
            <a:ext cx="3504624" cy="469107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nl-NL" sz="1333" b="1" dirty="0" smtClean="0">
                <a:solidFill>
                  <a:schemeClr val="accent6"/>
                </a:solidFill>
              </a:rPr>
              <a:t>Tekst + afbeelding (M)</a:t>
            </a:r>
            <a:endParaRPr lang="nl-NL" sz="1333" b="1" dirty="0">
              <a:solidFill>
                <a:schemeClr val="accent6"/>
              </a:solidFill>
            </a:endParaRPr>
          </a:p>
        </p:txBody>
      </p:sp>
      <p:sp>
        <p:nvSpPr>
          <p:cNvPr id="12" name="Tijdelijke aanduiding voor verticale tekst 2"/>
          <p:cNvSpPr>
            <a:spLocks noGrp="1"/>
          </p:cNvSpPr>
          <p:nvPr>
            <p:ph type="body" orient="vert" idx="14" hasCustomPrompt="1"/>
          </p:nvPr>
        </p:nvSpPr>
        <p:spPr>
          <a:xfrm>
            <a:off x="6124073" y="5426900"/>
            <a:ext cx="6071101" cy="504000"/>
          </a:xfrm>
          <a:solidFill>
            <a:schemeClr val="accent2">
              <a:lumMod val="60000"/>
              <a:lumOff val="40000"/>
            </a:schemeClr>
          </a:solidFill>
        </p:spPr>
        <p:txBody>
          <a:bodyPr vert="horz" lIns="216000" tIns="36000" rIns="216000" bIns="0" anchor="ctr"/>
          <a:lstStyle>
            <a:lvl1pPr algn="l"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 smtClean="0"/>
              <a:t>Onderschrift</a:t>
            </a:r>
          </a:p>
        </p:txBody>
      </p:sp>
      <p:grpSp>
        <p:nvGrpSpPr>
          <p:cNvPr id="13" name="Groep 12"/>
          <p:cNvGrpSpPr/>
          <p:nvPr userDrawn="1"/>
        </p:nvGrpSpPr>
        <p:grpSpPr>
          <a:xfrm>
            <a:off x="12363871" y="-26002"/>
            <a:ext cx="3064812" cy="4530930"/>
            <a:chOff x="15419739" y="-26002"/>
            <a:chExt cx="3064812" cy="4530930"/>
          </a:xfrm>
        </p:grpSpPr>
        <p:sp>
          <p:nvSpPr>
            <p:cNvPr id="14" name="Tekstvak 33"/>
            <p:cNvSpPr txBox="1"/>
            <p:nvPr userDrawn="1"/>
          </p:nvSpPr>
          <p:spPr>
            <a:xfrm>
              <a:off x="15593549" y="1001584"/>
              <a:ext cx="2285302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het icoontje om een nieuwe afbeelding in te voegen.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15" name="Tekstvak 33"/>
            <p:cNvSpPr txBox="1"/>
            <p:nvPr userDrawn="1"/>
          </p:nvSpPr>
          <p:spPr>
            <a:xfrm>
              <a:off x="15593549" y="3140968"/>
              <a:ext cx="2142447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Zoek en selecteer de gewenste afbeelding. </a:t>
              </a:r>
              <a:b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</a:b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´Invoegen´</a:t>
              </a:r>
              <a:endParaRPr kumimoji="0" lang="nl-NL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16" name="Ovaal 15"/>
            <p:cNvSpPr/>
            <p:nvPr userDrawn="1"/>
          </p:nvSpPr>
          <p:spPr>
            <a:xfrm>
              <a:off x="15550533" y="505307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1</a:t>
              </a:r>
            </a:p>
          </p:txBody>
        </p:sp>
        <p:sp>
          <p:nvSpPr>
            <p:cNvPr id="17" name="Ovaal 16"/>
            <p:cNvSpPr/>
            <p:nvPr userDrawn="1"/>
          </p:nvSpPr>
          <p:spPr>
            <a:xfrm>
              <a:off x="15550533" y="2667422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2</a:t>
              </a:r>
            </a:p>
          </p:txBody>
        </p:sp>
        <p:pic>
          <p:nvPicPr>
            <p:cNvPr id="18" name="Picture 3"/>
            <p:cNvPicPr>
              <a:picLocks noChangeAspect="1" noChangeArrowheads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630" t="13535" r="3470" b="13927"/>
            <a:stretch/>
          </p:blipFill>
          <p:spPr bwMode="auto">
            <a:xfrm>
              <a:off x="15590998" y="3993281"/>
              <a:ext cx="1107757" cy="297656"/>
            </a:xfrm>
            <a:prstGeom prst="roundRect">
              <a:avLst>
                <a:gd name="adj" fmla="val 14496"/>
              </a:avLst>
            </a:prstGeom>
            <a:noFill/>
            <a:ln w="6350">
              <a:solidFill>
                <a:srgbClr val="E2AC00">
                  <a:lumMod val="50000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19" name="Picture 3"/>
            <p:cNvPicPr>
              <a:picLocks noChangeAspect="1" noChangeArrowheads="1"/>
            </p:cNvPicPr>
            <p:nvPr userDrawn="1"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5660456" y="4033762"/>
              <a:ext cx="792088" cy="226219"/>
            </a:xfrm>
            <a:prstGeom prst="roundRect">
              <a:avLst>
                <a:gd name="adj" fmla="val 14496"/>
              </a:avLst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20" name="Tekstvak 19"/>
            <p:cNvSpPr txBox="1"/>
            <p:nvPr userDrawn="1"/>
          </p:nvSpPr>
          <p:spPr>
            <a:xfrm>
              <a:off x="15673080" y="4020160"/>
              <a:ext cx="779464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5634">
                      <a:lumMod val="25000"/>
                    </a:srgbClr>
                  </a:solidFill>
                  <a:effectLst>
                    <a:outerShdw blurRad="25400" algn="ctr" rotWithShape="0">
                      <a:prstClr val="white"/>
                    </a:outerShdw>
                  </a:effectLst>
                  <a:uLnTx/>
                  <a:uFillTx/>
                </a:rPr>
                <a:t>Invoegen</a:t>
              </a:r>
              <a:endParaRPr kumimoji="0" lang="en-GB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5634">
                    <a:lumMod val="25000"/>
                  </a:srgbClr>
                </a:solidFill>
                <a:effectLst>
                  <a:outerShdw blurRad="25400" algn="ctr" rotWithShape="0">
                    <a:prstClr val="white"/>
                  </a:outerShdw>
                </a:effectLst>
                <a:uLnTx/>
                <a:uFillTx/>
              </a:endParaRPr>
            </a:p>
          </p:txBody>
        </p:sp>
        <p:sp>
          <p:nvSpPr>
            <p:cNvPr id="21" name="Rechthoek 20"/>
            <p:cNvSpPr/>
            <p:nvPr userDrawn="1"/>
          </p:nvSpPr>
          <p:spPr>
            <a:xfrm>
              <a:off x="15419739" y="-26002"/>
              <a:ext cx="3064812" cy="3873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algn="l"/>
              <a:r>
                <a:rPr lang="nl-NL" sz="1600" b="1" dirty="0" smtClean="0">
                  <a:solidFill>
                    <a:schemeClr val="tx2"/>
                  </a:solidFill>
                </a:rPr>
                <a:t>AFBEELDING INVOEGEN</a:t>
              </a:r>
            </a:p>
          </p:txBody>
        </p:sp>
        <p:grpSp>
          <p:nvGrpSpPr>
            <p:cNvPr id="22" name="Groep 21"/>
            <p:cNvGrpSpPr/>
            <p:nvPr userDrawn="1"/>
          </p:nvGrpSpPr>
          <p:grpSpPr>
            <a:xfrm>
              <a:off x="15563079" y="358984"/>
              <a:ext cx="2489424" cy="4145944"/>
              <a:chOff x="15563079" y="358984"/>
              <a:chExt cx="2315772" cy="4145944"/>
            </a:xfrm>
          </p:grpSpPr>
          <p:cxnSp>
            <p:nvCxnSpPr>
              <p:cNvPr id="24" name="Rechte verbindingslijn 23"/>
              <p:cNvCxnSpPr/>
              <p:nvPr userDrawn="1"/>
            </p:nvCxnSpPr>
            <p:spPr>
              <a:xfrm>
                <a:off x="15563418" y="35898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Rechte verbindingslijn 24"/>
              <p:cNvCxnSpPr/>
              <p:nvPr userDrawn="1"/>
            </p:nvCxnSpPr>
            <p:spPr>
              <a:xfrm>
                <a:off x="15563079" y="256490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Rechte verbindingslijn 25"/>
              <p:cNvCxnSpPr/>
              <p:nvPr userDrawn="1"/>
            </p:nvCxnSpPr>
            <p:spPr>
              <a:xfrm>
                <a:off x="15563418" y="4504928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3" name="Afbeelding 22"/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593549" y="1810798"/>
              <a:ext cx="610090" cy="610090"/>
            </a:xfrm>
            <a:prstGeom prst="rect">
              <a:avLst/>
            </a:prstGeom>
          </p:spPr>
        </p:pic>
      </p:grpSp>
      <p:grpSp>
        <p:nvGrpSpPr>
          <p:cNvPr id="27" name="Groep 26"/>
          <p:cNvGrpSpPr/>
          <p:nvPr userDrawn="1"/>
        </p:nvGrpSpPr>
        <p:grpSpPr>
          <a:xfrm>
            <a:off x="-2973833" y="0"/>
            <a:ext cx="2808312" cy="5805264"/>
            <a:chOff x="-2973833" y="0"/>
            <a:chExt cx="2808312" cy="5805264"/>
          </a:xfrm>
        </p:grpSpPr>
        <p:sp>
          <p:nvSpPr>
            <p:cNvPr id="28" name="Rechthoek 27"/>
            <p:cNvSpPr/>
            <p:nvPr userDrawn="1"/>
          </p:nvSpPr>
          <p:spPr>
            <a:xfrm>
              <a:off x="-2973833" y="0"/>
              <a:ext cx="2538243" cy="3873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algn="l"/>
              <a:r>
                <a:rPr lang="nl-NL" sz="1600" b="1" dirty="0" smtClean="0">
                  <a:solidFill>
                    <a:schemeClr val="tx2"/>
                  </a:solidFill>
                </a:rPr>
                <a:t>TEKST LEVELS</a:t>
              </a:r>
              <a:endParaRPr lang="nl-NL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29" name="Textfield placeholder"/>
            <p:cNvSpPr txBox="1">
              <a:spLocks/>
            </p:cNvSpPr>
            <p:nvPr userDrawn="1"/>
          </p:nvSpPr>
          <p:spPr>
            <a:xfrm>
              <a:off x="-2379688" y="1837957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400" b="0" dirty="0" smtClean="0">
                  <a:solidFill>
                    <a:schemeClr val="tx2"/>
                  </a:solidFill>
                </a:rPr>
                <a:t>Lees-tekst</a:t>
              </a:r>
            </a:p>
          </p:txBody>
        </p:sp>
        <p:sp>
          <p:nvSpPr>
            <p:cNvPr id="30" name="Ovaal 29"/>
            <p:cNvSpPr/>
            <p:nvPr userDrawn="1"/>
          </p:nvSpPr>
          <p:spPr>
            <a:xfrm>
              <a:off x="-2807145" y="1787246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1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31" name="Ovaal 30"/>
            <p:cNvSpPr/>
            <p:nvPr userDrawn="1"/>
          </p:nvSpPr>
          <p:spPr>
            <a:xfrm>
              <a:off x="-2807145" y="2233692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2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32" name="Ovaal 31"/>
            <p:cNvSpPr/>
            <p:nvPr userDrawn="1"/>
          </p:nvSpPr>
          <p:spPr>
            <a:xfrm>
              <a:off x="-2807145" y="2680138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3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33" name="Ovaal 32"/>
            <p:cNvSpPr/>
            <p:nvPr userDrawn="1"/>
          </p:nvSpPr>
          <p:spPr>
            <a:xfrm>
              <a:off x="-2807145" y="3126584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4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34" name="Textfield placeholder"/>
            <p:cNvSpPr txBox="1">
              <a:spLocks/>
            </p:cNvSpPr>
            <p:nvPr userDrawn="1"/>
          </p:nvSpPr>
          <p:spPr>
            <a:xfrm>
              <a:off x="-2379688" y="2301655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30175" lvl="1" indent="-130175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</a:pPr>
              <a:r>
                <a:rPr lang="en-GB" sz="1400" b="0" dirty="0" smtClean="0">
                  <a:solidFill>
                    <a:schemeClr val="tx2"/>
                  </a:solidFill>
                </a:rPr>
                <a:t>Bullet</a:t>
              </a:r>
            </a:p>
          </p:txBody>
        </p:sp>
        <p:sp>
          <p:nvSpPr>
            <p:cNvPr id="35" name="Textfield placeholder"/>
            <p:cNvSpPr txBox="1">
              <a:spLocks/>
            </p:cNvSpPr>
            <p:nvPr userDrawn="1"/>
          </p:nvSpPr>
          <p:spPr>
            <a:xfrm>
              <a:off x="-2379688" y="2748101"/>
              <a:ext cx="2214167" cy="186578"/>
            </a:xfrm>
            <a:prstGeom prst="rect">
              <a:avLst/>
            </a:prstGeom>
          </p:spPr>
          <p:txBody>
            <a:bodyPr vert="horz" lIns="0" tIns="0" rIns="252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66700" lvl="3" indent="-128588" algn="l" defTabSz="914400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Pct val="85000"/>
                <a:buFont typeface="Arial" panose="020B0604020202020204" pitchFamily="34" charset="0"/>
                <a:buChar char="−"/>
                <a:tabLst>
                  <a:tab pos="1074738" algn="l"/>
                </a:tabLst>
              </a:pPr>
              <a:r>
                <a:rPr lang="en-GB" sz="1400" b="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Sub-bullet</a:t>
              </a:r>
            </a:p>
          </p:txBody>
        </p:sp>
        <p:sp>
          <p:nvSpPr>
            <p:cNvPr id="36" name="Textfield placeholder"/>
            <p:cNvSpPr txBox="1">
              <a:spLocks/>
            </p:cNvSpPr>
            <p:nvPr userDrawn="1"/>
          </p:nvSpPr>
          <p:spPr>
            <a:xfrm>
              <a:off x="-2379688" y="3194547"/>
              <a:ext cx="2214167" cy="186578"/>
            </a:xfrm>
            <a:prstGeom prst="rect">
              <a:avLst/>
            </a:prstGeom>
          </p:spPr>
          <p:txBody>
            <a:bodyPr vert="horz" lIns="0" tIns="0" rIns="36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3" indent="0" algn="l" defTabSz="914400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Pct val="85000"/>
                <a:buFont typeface="Arial" panose="020B0604020202020204" pitchFamily="34" charset="0"/>
                <a:buNone/>
                <a:tabLst>
                  <a:tab pos="1074738" algn="l"/>
                </a:tabLst>
              </a:pPr>
              <a:r>
                <a:rPr lang="en-GB" sz="1600" b="1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Sub-kop</a:t>
              </a:r>
            </a:p>
          </p:txBody>
        </p:sp>
        <p:cxnSp>
          <p:nvCxnSpPr>
            <p:cNvPr id="37" name="Rechte verbindingslijn 36"/>
            <p:cNvCxnSpPr/>
            <p:nvPr userDrawn="1"/>
          </p:nvCxnSpPr>
          <p:spPr>
            <a:xfrm>
              <a:off x="-2812233" y="387386"/>
              <a:ext cx="257470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/>
            <p:cNvCxnSpPr/>
            <p:nvPr userDrawn="1"/>
          </p:nvCxnSpPr>
          <p:spPr>
            <a:xfrm>
              <a:off x="-2812233" y="1628800"/>
              <a:ext cx="257470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/>
            <p:cNvCxnSpPr/>
            <p:nvPr userDrawn="1"/>
          </p:nvCxnSpPr>
          <p:spPr>
            <a:xfrm>
              <a:off x="-2812233" y="5805264"/>
              <a:ext cx="257470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0" name="Picture 3"/>
            <p:cNvPicPr>
              <a:picLocks noChangeAspect="1" noChangeArrowheads="1"/>
            </p:cNvPicPr>
            <p:nvPr userDrawn="1"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-2807145" y="929399"/>
              <a:ext cx="591502" cy="559153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" name="Picture 4"/>
            <p:cNvPicPr>
              <a:picLocks noChangeAspect="1" noChangeArrowheads="1"/>
            </p:cNvPicPr>
            <p:nvPr userDrawn="1"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-2812233" y="523280"/>
              <a:ext cx="596590" cy="409575"/>
            </a:xfrm>
            <a:prstGeom prst="roundRect">
              <a:avLst>
                <a:gd name="adj" fmla="val 8126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2" name="Groep 41"/>
            <p:cNvGrpSpPr/>
            <p:nvPr userDrawn="1"/>
          </p:nvGrpSpPr>
          <p:grpSpPr>
            <a:xfrm>
              <a:off x="-2098870" y="523279"/>
              <a:ext cx="435437" cy="427699"/>
              <a:chOff x="-1085063" y="758027"/>
              <a:chExt cx="633800" cy="622540"/>
            </a:xfrm>
          </p:grpSpPr>
          <p:sp>
            <p:nvSpPr>
              <p:cNvPr id="83" name="Afgeronde rechthoek 82"/>
              <p:cNvSpPr/>
              <p:nvPr userDrawn="1"/>
            </p:nvSpPr>
            <p:spPr>
              <a:xfrm>
                <a:off x="-1085063" y="758027"/>
                <a:ext cx="633800" cy="622540"/>
              </a:xfrm>
              <a:prstGeom prst="roundRect">
                <a:avLst>
                  <a:gd name="adj" fmla="val 10944"/>
                </a:avLst>
              </a:prstGeom>
              <a:solidFill>
                <a:schemeClr val="bg1"/>
              </a:solidFill>
              <a:ln w="127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nl-NL" dirty="0"/>
              </a:p>
            </p:txBody>
          </p:sp>
          <p:grpSp>
            <p:nvGrpSpPr>
              <p:cNvPr id="84" name="Groep 83"/>
              <p:cNvGrpSpPr/>
              <p:nvPr userDrawn="1"/>
            </p:nvGrpSpPr>
            <p:grpSpPr>
              <a:xfrm>
                <a:off x="-977746" y="864082"/>
                <a:ext cx="419166" cy="410430"/>
                <a:chOff x="6366933" y="309013"/>
                <a:chExt cx="1901295" cy="1861668"/>
              </a:xfrm>
              <a:solidFill>
                <a:schemeClr val="tx1"/>
              </a:solidFill>
            </p:grpSpPr>
            <p:sp>
              <p:nvSpPr>
                <p:cNvPr id="85" name="Rechthoek 84"/>
                <p:cNvSpPr/>
                <p:nvPr userDrawn="1"/>
              </p:nvSpPr>
              <p:spPr>
                <a:xfrm>
                  <a:off x="6608189" y="535149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6" name="Rechthoek 85"/>
                <p:cNvSpPr/>
                <p:nvPr userDrawn="1"/>
              </p:nvSpPr>
              <p:spPr>
                <a:xfrm>
                  <a:off x="6608189" y="1512611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7" name="Rechthoek 86"/>
                <p:cNvSpPr/>
                <p:nvPr userDrawn="1"/>
              </p:nvSpPr>
              <p:spPr>
                <a:xfrm>
                  <a:off x="6608189" y="1780625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8" name="Rechthoek 87"/>
                <p:cNvSpPr/>
                <p:nvPr userDrawn="1"/>
              </p:nvSpPr>
              <p:spPr>
                <a:xfrm>
                  <a:off x="7252238" y="535149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9" name="Rechthoek 88"/>
                <p:cNvSpPr/>
                <p:nvPr userDrawn="1"/>
              </p:nvSpPr>
              <p:spPr>
                <a:xfrm>
                  <a:off x="7252238" y="1512611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0" name="Rechthoek 89"/>
                <p:cNvSpPr/>
                <p:nvPr userDrawn="1"/>
              </p:nvSpPr>
              <p:spPr>
                <a:xfrm>
                  <a:off x="7252238" y="1780625"/>
                  <a:ext cx="1777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1" name="Rechthoek 90"/>
                <p:cNvSpPr/>
                <p:nvPr userDrawn="1"/>
              </p:nvSpPr>
              <p:spPr>
                <a:xfrm>
                  <a:off x="7252238" y="854236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2" name="Rechthoek 91"/>
                <p:cNvSpPr/>
                <p:nvPr userDrawn="1"/>
              </p:nvSpPr>
              <p:spPr>
                <a:xfrm>
                  <a:off x="7252238" y="1191263"/>
                  <a:ext cx="606415" cy="1990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3" name="Rechthoek 92"/>
                <p:cNvSpPr/>
                <p:nvPr userDrawn="1"/>
              </p:nvSpPr>
              <p:spPr>
                <a:xfrm>
                  <a:off x="7252238" y="309013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4" name="Rechthoek 93"/>
                <p:cNvSpPr/>
                <p:nvPr userDrawn="1"/>
              </p:nvSpPr>
              <p:spPr>
                <a:xfrm>
                  <a:off x="7252238" y="2021132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5" name="Vrije vorm 94"/>
                <p:cNvSpPr/>
                <p:nvPr userDrawn="1"/>
              </p:nvSpPr>
              <p:spPr>
                <a:xfrm flipH="1">
                  <a:off x="6366933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grpSp>
          <p:nvGrpSpPr>
            <p:cNvPr id="43" name="Groep 42"/>
            <p:cNvGrpSpPr/>
            <p:nvPr userDrawn="1"/>
          </p:nvGrpSpPr>
          <p:grpSpPr>
            <a:xfrm>
              <a:off x="-2095303" y="1071657"/>
              <a:ext cx="435437" cy="427699"/>
              <a:chOff x="-1845083" y="758027"/>
              <a:chExt cx="633800" cy="622540"/>
            </a:xfrm>
          </p:grpSpPr>
          <p:sp>
            <p:nvSpPr>
              <p:cNvPr id="70" name="Afgeronde rechthoek 69"/>
              <p:cNvSpPr/>
              <p:nvPr userDrawn="1"/>
            </p:nvSpPr>
            <p:spPr>
              <a:xfrm>
                <a:off x="-1845083" y="758027"/>
                <a:ext cx="633800" cy="622540"/>
              </a:xfrm>
              <a:prstGeom prst="roundRect">
                <a:avLst>
                  <a:gd name="adj" fmla="val 10944"/>
                </a:avLst>
              </a:prstGeom>
              <a:solidFill>
                <a:schemeClr val="bg1"/>
              </a:solidFill>
              <a:ln w="127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grpSp>
            <p:nvGrpSpPr>
              <p:cNvPr id="71" name="Groep 70"/>
              <p:cNvGrpSpPr/>
              <p:nvPr userDrawn="1"/>
            </p:nvGrpSpPr>
            <p:grpSpPr>
              <a:xfrm>
                <a:off x="-1737766" y="864082"/>
                <a:ext cx="419166" cy="410430"/>
                <a:chOff x="3708400" y="309013"/>
                <a:chExt cx="1901295" cy="1861668"/>
              </a:xfrm>
              <a:solidFill>
                <a:schemeClr val="tx1"/>
              </a:solidFill>
            </p:grpSpPr>
            <p:sp>
              <p:nvSpPr>
                <p:cNvPr id="72" name="Rechthoek 71"/>
                <p:cNvSpPr/>
                <p:nvPr userDrawn="1"/>
              </p:nvSpPr>
              <p:spPr>
                <a:xfrm>
                  <a:off x="3949656" y="535149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3" name="Rechthoek 72"/>
                <p:cNvSpPr/>
                <p:nvPr userDrawn="1"/>
              </p:nvSpPr>
              <p:spPr>
                <a:xfrm>
                  <a:off x="3949656" y="1512611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4" name="Rechthoek 73"/>
                <p:cNvSpPr/>
                <p:nvPr userDrawn="1"/>
              </p:nvSpPr>
              <p:spPr>
                <a:xfrm>
                  <a:off x="3949656" y="1780625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5" name="Rechthoek 74"/>
                <p:cNvSpPr/>
                <p:nvPr userDrawn="1"/>
              </p:nvSpPr>
              <p:spPr>
                <a:xfrm>
                  <a:off x="4593705" y="535149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6" name="Rechthoek 75"/>
                <p:cNvSpPr/>
                <p:nvPr userDrawn="1"/>
              </p:nvSpPr>
              <p:spPr>
                <a:xfrm>
                  <a:off x="4593705" y="1512611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7" name="Rechthoek 76"/>
                <p:cNvSpPr/>
                <p:nvPr userDrawn="1"/>
              </p:nvSpPr>
              <p:spPr>
                <a:xfrm>
                  <a:off x="4593705" y="1780625"/>
                  <a:ext cx="1777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8" name="Rechthoek 77"/>
                <p:cNvSpPr/>
                <p:nvPr userDrawn="1"/>
              </p:nvSpPr>
              <p:spPr>
                <a:xfrm>
                  <a:off x="4593705" y="854236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9" name="Rechthoek 78"/>
                <p:cNvSpPr/>
                <p:nvPr userDrawn="1"/>
              </p:nvSpPr>
              <p:spPr>
                <a:xfrm>
                  <a:off x="4593705" y="1191263"/>
                  <a:ext cx="606415" cy="1990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0" name="Rechthoek 79"/>
                <p:cNvSpPr/>
                <p:nvPr userDrawn="1"/>
              </p:nvSpPr>
              <p:spPr>
                <a:xfrm>
                  <a:off x="4593705" y="309013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1" name="Rechthoek 80"/>
                <p:cNvSpPr/>
                <p:nvPr userDrawn="1"/>
              </p:nvSpPr>
              <p:spPr>
                <a:xfrm>
                  <a:off x="4593705" y="2021132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2" name="Vrije vorm 81"/>
                <p:cNvSpPr/>
                <p:nvPr userDrawn="1"/>
              </p:nvSpPr>
              <p:spPr>
                <a:xfrm>
                  <a:off x="3708400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cxnSp>
          <p:nvCxnSpPr>
            <p:cNvPr id="44" name="Rechte verbindingslijn 43"/>
            <p:cNvCxnSpPr>
              <a:stCxn id="46" idx="2"/>
              <a:endCxn id="70" idx="1"/>
            </p:cNvCxnSpPr>
            <p:nvPr userDrawn="1"/>
          </p:nvCxnSpPr>
          <p:spPr>
            <a:xfrm>
              <a:off x="-2643456" y="1148170"/>
              <a:ext cx="548153" cy="137337"/>
            </a:xfrm>
            <a:prstGeom prst="line">
              <a:avLst/>
            </a:prstGeom>
            <a:ln w="12700">
              <a:solidFill>
                <a:schemeClr val="tx2"/>
              </a:solidFill>
              <a:headEnd type="none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chte verbindingslijn 44"/>
            <p:cNvCxnSpPr>
              <a:stCxn id="47" idx="3"/>
              <a:endCxn id="83" idx="1"/>
            </p:cNvCxnSpPr>
            <p:nvPr userDrawn="1"/>
          </p:nvCxnSpPr>
          <p:spPr>
            <a:xfrm flipV="1">
              <a:off x="-2461420" y="737129"/>
              <a:ext cx="362550" cy="260758"/>
            </a:xfrm>
            <a:prstGeom prst="line">
              <a:avLst/>
            </a:prstGeom>
            <a:ln w="12700">
              <a:solidFill>
                <a:schemeClr val="tx2"/>
              </a:solidFill>
              <a:headEnd type="none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al 45"/>
            <p:cNvSpPr/>
            <p:nvPr userDrawn="1"/>
          </p:nvSpPr>
          <p:spPr>
            <a:xfrm>
              <a:off x="-2643456" y="1117570"/>
              <a:ext cx="61200" cy="61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al 46"/>
            <p:cNvSpPr/>
            <p:nvPr userDrawn="1"/>
          </p:nvSpPr>
          <p:spPr>
            <a:xfrm>
              <a:off x="-2470266" y="946326"/>
              <a:ext cx="60407" cy="6040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field placeholder"/>
            <p:cNvSpPr txBox="1">
              <a:spLocks/>
            </p:cNvSpPr>
            <p:nvPr userDrawn="1"/>
          </p:nvSpPr>
          <p:spPr>
            <a:xfrm>
              <a:off x="-1561294" y="523280"/>
              <a:ext cx="981061" cy="427699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l-NL" sz="1200" b="0" noProof="0" dirty="0" smtClean="0">
                  <a:solidFill>
                    <a:schemeClr val="tx1"/>
                  </a:solidFill>
                </a:rPr>
                <a:t>Niveau</a:t>
              </a:r>
              <a:r>
                <a:rPr lang="en-GB" sz="1200" b="0" dirty="0" smtClean="0">
                  <a:solidFill>
                    <a:schemeClr val="tx1"/>
                  </a:solidFill>
                </a:rPr>
                <a:t> vooruit</a:t>
              </a:r>
            </a:p>
          </p:txBody>
        </p:sp>
        <p:sp>
          <p:nvSpPr>
            <p:cNvPr id="49" name="Textfield placeholder"/>
            <p:cNvSpPr txBox="1">
              <a:spLocks/>
            </p:cNvSpPr>
            <p:nvPr userDrawn="1"/>
          </p:nvSpPr>
          <p:spPr>
            <a:xfrm>
              <a:off x="-1561294" y="1071658"/>
              <a:ext cx="981061" cy="427699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l-NL" sz="1200" b="0" noProof="0" dirty="0" smtClean="0">
                  <a:solidFill>
                    <a:schemeClr val="tx1"/>
                  </a:solidFill>
                </a:rPr>
                <a:t>Niveau</a:t>
              </a:r>
              <a:r>
                <a:rPr lang="en-GB" sz="1200" b="0" dirty="0" smtClean="0">
                  <a:solidFill>
                    <a:schemeClr val="tx1"/>
                  </a:solidFill>
                </a:rPr>
                <a:t> terug</a:t>
              </a:r>
            </a:p>
          </p:txBody>
        </p:sp>
        <p:sp>
          <p:nvSpPr>
            <p:cNvPr id="50" name="Ovaal 49"/>
            <p:cNvSpPr/>
            <p:nvPr userDrawn="1"/>
          </p:nvSpPr>
          <p:spPr>
            <a:xfrm>
              <a:off x="-2807145" y="3573030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5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1" name="Ovaal 50"/>
            <p:cNvSpPr/>
            <p:nvPr userDrawn="1"/>
          </p:nvSpPr>
          <p:spPr>
            <a:xfrm>
              <a:off x="-2807145" y="4019476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6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2" name="Ovaal 51"/>
            <p:cNvSpPr/>
            <p:nvPr userDrawn="1"/>
          </p:nvSpPr>
          <p:spPr>
            <a:xfrm>
              <a:off x="-2807145" y="4465922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7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3" name="Ovaal 52"/>
            <p:cNvSpPr/>
            <p:nvPr userDrawn="1"/>
          </p:nvSpPr>
          <p:spPr>
            <a:xfrm>
              <a:off x="-2807145" y="4912368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8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4" name="Ovaal 53"/>
            <p:cNvSpPr/>
            <p:nvPr userDrawn="1"/>
          </p:nvSpPr>
          <p:spPr>
            <a:xfrm>
              <a:off x="-2807145" y="5358814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9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5" name="Textfield placeholder"/>
            <p:cNvSpPr txBox="1">
              <a:spLocks/>
            </p:cNvSpPr>
            <p:nvPr userDrawn="1"/>
          </p:nvSpPr>
          <p:spPr>
            <a:xfrm>
              <a:off x="-2379688" y="3676020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2400" b="0" i="0" dirty="0" smtClean="0">
                  <a:solidFill>
                    <a:schemeClr val="tx2"/>
                  </a:solidFill>
                  <a:latin typeface="+mj-lt"/>
                </a:rPr>
                <a:t>Kop</a:t>
              </a:r>
            </a:p>
          </p:txBody>
        </p:sp>
        <p:sp>
          <p:nvSpPr>
            <p:cNvPr id="56" name="Textfield placeholder"/>
            <p:cNvSpPr txBox="1">
              <a:spLocks/>
            </p:cNvSpPr>
            <p:nvPr userDrawn="1"/>
          </p:nvSpPr>
          <p:spPr>
            <a:xfrm>
              <a:off x="-2379688" y="4096588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66700" lvl="2" indent="-266700" algn="l" defTabSz="914400" rtl="0" eaLnBrk="1" latinLnBrk="0" hangingPunct="1">
                <a:lnSpc>
                  <a:spcPts val="18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Font typeface="+mj-lt"/>
                <a:buAutoNum type="arabicPeriod"/>
                <a:tabLst>
                  <a:tab pos="1074738" algn="l"/>
                  <a:tab pos="4394200" algn="l"/>
                </a:tabLst>
              </a:pPr>
              <a:r>
                <a:rPr lang="nl-NL" sz="1400" kern="1200" noProof="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Numeriek</a:t>
              </a:r>
              <a:endParaRPr lang="en-GB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7" name="Textfield placeholder"/>
            <p:cNvSpPr txBox="1">
              <a:spLocks/>
            </p:cNvSpPr>
            <p:nvPr userDrawn="1"/>
          </p:nvSpPr>
          <p:spPr>
            <a:xfrm>
              <a:off x="-2379688" y="4534408"/>
              <a:ext cx="2214167" cy="186578"/>
            </a:xfrm>
            <a:prstGeom prst="rect">
              <a:avLst/>
            </a:prstGeom>
          </p:spPr>
          <p:txBody>
            <a:bodyPr vert="horz" lIns="0" tIns="0" rIns="252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04813" lvl="2" indent="-138113" algn="l" defTabSz="914400" rtl="0" eaLnBrk="1" latinLnBrk="0" hangingPunct="1">
                <a:lnSpc>
                  <a:spcPts val="18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tabLst>
                  <a:tab pos="1074738" algn="l"/>
                  <a:tab pos="4394200" algn="l"/>
                </a:tabLst>
              </a:pPr>
              <a:r>
                <a:rPr lang="en-GB" sz="140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Num. Bullet</a:t>
              </a:r>
            </a:p>
          </p:txBody>
        </p:sp>
        <p:sp>
          <p:nvSpPr>
            <p:cNvPr id="58" name="Textfield placeholder"/>
            <p:cNvSpPr txBox="1">
              <a:spLocks/>
            </p:cNvSpPr>
            <p:nvPr userDrawn="1"/>
          </p:nvSpPr>
          <p:spPr>
            <a:xfrm>
              <a:off x="-2379688" y="5426777"/>
              <a:ext cx="2214167" cy="186578"/>
            </a:xfrm>
            <a:prstGeom prst="rect">
              <a:avLst/>
            </a:prstGeom>
          </p:spPr>
          <p:txBody>
            <a:bodyPr vert="horz" lIns="0" tIns="0" rIns="36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3" indent="0" algn="l" defTabSz="1074738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nl-NL" sz="1400" b="0" i="1" kern="1200" noProof="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Cursief</a:t>
              </a:r>
            </a:p>
          </p:txBody>
        </p:sp>
        <p:sp>
          <p:nvSpPr>
            <p:cNvPr id="59" name="Textfield placeholder"/>
            <p:cNvSpPr txBox="1">
              <a:spLocks/>
            </p:cNvSpPr>
            <p:nvPr userDrawn="1"/>
          </p:nvSpPr>
          <p:spPr>
            <a:xfrm>
              <a:off x="-2379688" y="4980331"/>
              <a:ext cx="2214167" cy="186578"/>
            </a:xfrm>
            <a:prstGeom prst="rect">
              <a:avLst/>
            </a:prstGeom>
          </p:spPr>
          <p:txBody>
            <a:bodyPr vert="horz" lIns="0" tIns="0" rIns="252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534988" lvl="3" indent="-138113" algn="l" defTabSz="914400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Pct val="85000"/>
                <a:buFont typeface="Arial" panose="020B0604020202020204" pitchFamily="34" charset="0"/>
                <a:buChar char="−"/>
                <a:tabLst>
                  <a:tab pos="1074738" algn="l"/>
                </a:tabLst>
              </a:pPr>
              <a:r>
                <a:rPr lang="en-GB" sz="1200" b="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Sub-bullet</a:t>
              </a:r>
            </a:p>
          </p:txBody>
        </p:sp>
        <p:grpSp>
          <p:nvGrpSpPr>
            <p:cNvPr id="60" name="Groep 59"/>
            <p:cNvGrpSpPr/>
            <p:nvPr userDrawn="1"/>
          </p:nvGrpSpPr>
          <p:grpSpPr>
            <a:xfrm>
              <a:off x="-950342" y="1837957"/>
              <a:ext cx="687412" cy="3758146"/>
              <a:chOff x="-740196" y="1837957"/>
              <a:chExt cx="1374825" cy="3758146"/>
            </a:xfrm>
          </p:grpSpPr>
          <p:sp>
            <p:nvSpPr>
              <p:cNvPr id="61" name="Textfield placeholder"/>
              <p:cNvSpPr txBox="1">
                <a:spLocks/>
              </p:cNvSpPr>
              <p:nvPr userDrawn="1"/>
            </p:nvSpPr>
            <p:spPr>
              <a:xfrm>
                <a:off x="-740196" y="1837957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20 pt</a:t>
                </a:r>
              </a:p>
            </p:txBody>
          </p:sp>
          <p:sp>
            <p:nvSpPr>
              <p:cNvPr id="62" name="Textfield placeholder"/>
              <p:cNvSpPr txBox="1">
                <a:spLocks/>
              </p:cNvSpPr>
              <p:nvPr userDrawn="1"/>
            </p:nvSpPr>
            <p:spPr>
              <a:xfrm>
                <a:off x="-740196" y="2284403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20 pt</a:t>
                </a:r>
              </a:p>
            </p:txBody>
          </p:sp>
          <p:sp>
            <p:nvSpPr>
              <p:cNvPr id="63" name="Textfield placeholder"/>
              <p:cNvSpPr txBox="1">
                <a:spLocks/>
              </p:cNvSpPr>
              <p:nvPr userDrawn="1"/>
            </p:nvSpPr>
            <p:spPr>
              <a:xfrm>
                <a:off x="-740196" y="2730849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  <p:sp>
            <p:nvSpPr>
              <p:cNvPr id="64" name="Textfield placeholder"/>
              <p:cNvSpPr txBox="1">
                <a:spLocks/>
              </p:cNvSpPr>
              <p:nvPr userDrawn="1"/>
            </p:nvSpPr>
            <p:spPr>
              <a:xfrm>
                <a:off x="-740196" y="3177295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24 pt</a:t>
                </a:r>
              </a:p>
            </p:txBody>
          </p:sp>
          <p:sp>
            <p:nvSpPr>
              <p:cNvPr id="65" name="Textfield placeholder"/>
              <p:cNvSpPr txBox="1">
                <a:spLocks/>
              </p:cNvSpPr>
              <p:nvPr userDrawn="1"/>
            </p:nvSpPr>
            <p:spPr>
              <a:xfrm>
                <a:off x="-740196" y="3632890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32 pt</a:t>
                </a:r>
              </a:p>
            </p:txBody>
          </p:sp>
          <p:sp>
            <p:nvSpPr>
              <p:cNvPr id="66" name="Textfield placeholder"/>
              <p:cNvSpPr txBox="1">
                <a:spLocks/>
              </p:cNvSpPr>
              <p:nvPr userDrawn="1"/>
            </p:nvSpPr>
            <p:spPr>
              <a:xfrm>
                <a:off x="-740196" y="4079336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  <p:sp>
            <p:nvSpPr>
              <p:cNvPr id="67" name="Textfield placeholder"/>
              <p:cNvSpPr txBox="1">
                <a:spLocks/>
              </p:cNvSpPr>
              <p:nvPr userDrawn="1"/>
            </p:nvSpPr>
            <p:spPr>
              <a:xfrm>
                <a:off x="-740196" y="4525782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  <p:sp>
            <p:nvSpPr>
              <p:cNvPr id="68" name="Textfield placeholder"/>
              <p:cNvSpPr txBox="1">
                <a:spLocks/>
              </p:cNvSpPr>
              <p:nvPr userDrawn="1"/>
            </p:nvSpPr>
            <p:spPr>
              <a:xfrm>
                <a:off x="-740196" y="5409525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16 pt</a:t>
                </a:r>
              </a:p>
            </p:txBody>
          </p:sp>
          <p:sp>
            <p:nvSpPr>
              <p:cNvPr id="69" name="Textfield placeholder"/>
              <p:cNvSpPr txBox="1">
                <a:spLocks/>
              </p:cNvSpPr>
              <p:nvPr userDrawn="1"/>
            </p:nvSpPr>
            <p:spPr>
              <a:xfrm>
                <a:off x="-740196" y="4963079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01740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afbeelding (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632158" y="1420284"/>
            <a:ext cx="7563017" cy="45259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72587" y="1420100"/>
            <a:ext cx="4159571" cy="4510800"/>
          </a:xfrm>
        </p:spPr>
        <p:txBody>
          <a:bodyPr vert="horz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135C-4E63-40E6-8111-D712C514D983}" type="datetime4">
              <a:rPr lang="nl-NL" smtClean="0"/>
              <a:t>22 juli 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|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5F9C-CFE5-4EC6-9BBB-664E2F56B033}" type="slidenum">
              <a:rPr lang="en-GB" smtClean="0"/>
              <a:t>‹N›</a:t>
            </a:fld>
            <a:endParaRPr lang="en-GB"/>
          </a:p>
        </p:txBody>
      </p:sp>
      <p:sp>
        <p:nvSpPr>
          <p:cNvPr id="7" name="Tijdelijke aanduiding voor afbeelding 2"/>
          <p:cNvSpPr>
            <a:spLocks noGrp="1"/>
          </p:cNvSpPr>
          <p:nvPr>
            <p:ph type="pic" idx="13"/>
          </p:nvPr>
        </p:nvSpPr>
        <p:spPr>
          <a:xfrm>
            <a:off x="4632158" y="1420100"/>
            <a:ext cx="7563017" cy="4510800"/>
          </a:xfrm>
          <a:noFill/>
        </p:spPr>
        <p:txBody>
          <a:bodyPr anchor="ctr"/>
          <a:lstStyle>
            <a:lvl1pPr marL="0" indent="0" algn="ctr"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GB"/>
          </a:p>
        </p:txBody>
      </p:sp>
      <p:sp>
        <p:nvSpPr>
          <p:cNvPr id="10" name="Tekstvak 9"/>
          <p:cNvSpPr txBox="1"/>
          <p:nvPr userDrawn="1"/>
        </p:nvSpPr>
        <p:spPr>
          <a:xfrm>
            <a:off x="0" y="-521614"/>
            <a:ext cx="3504624" cy="469107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nl-NL" sz="1333" b="1" dirty="0" smtClean="0">
                <a:solidFill>
                  <a:schemeClr val="accent6"/>
                </a:solidFill>
              </a:rPr>
              <a:t>Tekst + afbeelding (L)</a:t>
            </a:r>
            <a:endParaRPr lang="nl-NL" sz="1333" b="1" dirty="0">
              <a:solidFill>
                <a:schemeClr val="accent6"/>
              </a:solidFill>
            </a:endParaRPr>
          </a:p>
        </p:txBody>
      </p:sp>
      <p:sp>
        <p:nvSpPr>
          <p:cNvPr id="11" name="Tijdelijke aanduiding voor verticale tekst 2"/>
          <p:cNvSpPr>
            <a:spLocks noGrp="1"/>
          </p:cNvSpPr>
          <p:nvPr>
            <p:ph type="body" orient="vert" idx="14" hasCustomPrompt="1"/>
          </p:nvPr>
        </p:nvSpPr>
        <p:spPr>
          <a:xfrm>
            <a:off x="4632159" y="5426900"/>
            <a:ext cx="7563016" cy="504000"/>
          </a:xfrm>
          <a:solidFill>
            <a:schemeClr val="accent2">
              <a:lumMod val="60000"/>
              <a:lumOff val="40000"/>
            </a:schemeClr>
          </a:solidFill>
        </p:spPr>
        <p:txBody>
          <a:bodyPr vert="horz" lIns="216000" tIns="36000" rIns="216000" bIns="0" anchor="ctr"/>
          <a:lstStyle>
            <a:lvl1pPr algn="l"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 smtClean="0"/>
              <a:t>Onderschrift</a:t>
            </a:r>
          </a:p>
        </p:txBody>
      </p:sp>
      <p:grpSp>
        <p:nvGrpSpPr>
          <p:cNvPr id="12" name="Groep 11"/>
          <p:cNvGrpSpPr/>
          <p:nvPr userDrawn="1"/>
        </p:nvGrpSpPr>
        <p:grpSpPr>
          <a:xfrm>
            <a:off x="12363871" y="-26002"/>
            <a:ext cx="3064812" cy="4530930"/>
            <a:chOff x="15419739" y="-26002"/>
            <a:chExt cx="3064812" cy="4530930"/>
          </a:xfrm>
        </p:grpSpPr>
        <p:sp>
          <p:nvSpPr>
            <p:cNvPr id="13" name="Tekstvak 33"/>
            <p:cNvSpPr txBox="1"/>
            <p:nvPr userDrawn="1"/>
          </p:nvSpPr>
          <p:spPr>
            <a:xfrm>
              <a:off x="15593549" y="1001584"/>
              <a:ext cx="2285302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het icoontje om een nieuwe afbeelding in te voegen.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14" name="Tekstvak 33"/>
            <p:cNvSpPr txBox="1"/>
            <p:nvPr userDrawn="1"/>
          </p:nvSpPr>
          <p:spPr>
            <a:xfrm>
              <a:off x="15593549" y="3140968"/>
              <a:ext cx="2142447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Zoek en selecteer de gewenste afbeelding. </a:t>
              </a:r>
              <a:b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</a:b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´Invoegen´</a:t>
              </a:r>
              <a:endParaRPr kumimoji="0" lang="nl-NL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15" name="Ovaal 14"/>
            <p:cNvSpPr/>
            <p:nvPr userDrawn="1"/>
          </p:nvSpPr>
          <p:spPr>
            <a:xfrm>
              <a:off x="15550533" y="505307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1</a:t>
              </a:r>
            </a:p>
          </p:txBody>
        </p:sp>
        <p:sp>
          <p:nvSpPr>
            <p:cNvPr id="16" name="Ovaal 15"/>
            <p:cNvSpPr/>
            <p:nvPr userDrawn="1"/>
          </p:nvSpPr>
          <p:spPr>
            <a:xfrm>
              <a:off x="15550533" y="2667422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2</a:t>
              </a:r>
            </a:p>
          </p:txBody>
        </p:sp>
        <p:pic>
          <p:nvPicPr>
            <p:cNvPr id="17" name="Picture 3"/>
            <p:cNvPicPr>
              <a:picLocks noChangeAspect="1" noChangeArrowheads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630" t="13535" r="3470" b="13927"/>
            <a:stretch/>
          </p:blipFill>
          <p:spPr bwMode="auto">
            <a:xfrm>
              <a:off x="15590998" y="3993281"/>
              <a:ext cx="1107757" cy="297656"/>
            </a:xfrm>
            <a:prstGeom prst="roundRect">
              <a:avLst>
                <a:gd name="adj" fmla="val 14496"/>
              </a:avLst>
            </a:prstGeom>
            <a:noFill/>
            <a:ln w="6350">
              <a:solidFill>
                <a:srgbClr val="E2AC00">
                  <a:lumMod val="50000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18" name="Picture 3"/>
            <p:cNvPicPr>
              <a:picLocks noChangeAspect="1" noChangeArrowheads="1"/>
            </p:cNvPicPr>
            <p:nvPr userDrawn="1"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5660456" y="4033762"/>
              <a:ext cx="792088" cy="226219"/>
            </a:xfrm>
            <a:prstGeom prst="roundRect">
              <a:avLst>
                <a:gd name="adj" fmla="val 14496"/>
              </a:avLst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19" name="Tekstvak 18"/>
            <p:cNvSpPr txBox="1"/>
            <p:nvPr userDrawn="1"/>
          </p:nvSpPr>
          <p:spPr>
            <a:xfrm>
              <a:off x="15673080" y="4020160"/>
              <a:ext cx="779464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5634">
                      <a:lumMod val="25000"/>
                    </a:srgbClr>
                  </a:solidFill>
                  <a:effectLst>
                    <a:outerShdw blurRad="25400" algn="ctr" rotWithShape="0">
                      <a:prstClr val="white"/>
                    </a:outerShdw>
                  </a:effectLst>
                  <a:uLnTx/>
                  <a:uFillTx/>
                </a:rPr>
                <a:t>Invoegen</a:t>
              </a:r>
              <a:endParaRPr kumimoji="0" lang="en-GB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5634">
                    <a:lumMod val="25000"/>
                  </a:srgbClr>
                </a:solidFill>
                <a:effectLst>
                  <a:outerShdw blurRad="25400" algn="ctr" rotWithShape="0">
                    <a:prstClr val="white"/>
                  </a:outerShdw>
                </a:effectLst>
                <a:uLnTx/>
                <a:uFillTx/>
              </a:endParaRPr>
            </a:p>
          </p:txBody>
        </p:sp>
        <p:sp>
          <p:nvSpPr>
            <p:cNvPr id="20" name="Rechthoek 19"/>
            <p:cNvSpPr/>
            <p:nvPr userDrawn="1"/>
          </p:nvSpPr>
          <p:spPr>
            <a:xfrm>
              <a:off x="15419739" y="-26002"/>
              <a:ext cx="3064812" cy="3873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algn="l"/>
              <a:r>
                <a:rPr lang="nl-NL" sz="1600" b="1" dirty="0" smtClean="0">
                  <a:solidFill>
                    <a:schemeClr val="tx2"/>
                  </a:solidFill>
                </a:rPr>
                <a:t>AFBEELDING INVOEGEN</a:t>
              </a:r>
            </a:p>
          </p:txBody>
        </p:sp>
        <p:grpSp>
          <p:nvGrpSpPr>
            <p:cNvPr id="21" name="Groep 20"/>
            <p:cNvGrpSpPr/>
            <p:nvPr userDrawn="1"/>
          </p:nvGrpSpPr>
          <p:grpSpPr>
            <a:xfrm>
              <a:off x="15563079" y="358984"/>
              <a:ext cx="2489424" cy="4145944"/>
              <a:chOff x="15563079" y="358984"/>
              <a:chExt cx="2315772" cy="4145944"/>
            </a:xfrm>
          </p:grpSpPr>
          <p:cxnSp>
            <p:nvCxnSpPr>
              <p:cNvPr id="23" name="Rechte verbindingslijn 22"/>
              <p:cNvCxnSpPr/>
              <p:nvPr userDrawn="1"/>
            </p:nvCxnSpPr>
            <p:spPr>
              <a:xfrm>
                <a:off x="15563418" y="35898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Rechte verbindingslijn 23"/>
              <p:cNvCxnSpPr/>
              <p:nvPr userDrawn="1"/>
            </p:nvCxnSpPr>
            <p:spPr>
              <a:xfrm>
                <a:off x="15563079" y="256490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Rechte verbindingslijn 24"/>
              <p:cNvCxnSpPr/>
              <p:nvPr userDrawn="1"/>
            </p:nvCxnSpPr>
            <p:spPr>
              <a:xfrm>
                <a:off x="15563418" y="4504928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2" name="Afbeelding 21"/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593549" y="1810798"/>
              <a:ext cx="610090" cy="610090"/>
            </a:xfrm>
            <a:prstGeom prst="rect">
              <a:avLst/>
            </a:prstGeom>
          </p:spPr>
        </p:pic>
      </p:grpSp>
      <p:grpSp>
        <p:nvGrpSpPr>
          <p:cNvPr id="26" name="Groep 25"/>
          <p:cNvGrpSpPr/>
          <p:nvPr userDrawn="1"/>
        </p:nvGrpSpPr>
        <p:grpSpPr>
          <a:xfrm>
            <a:off x="-2973833" y="0"/>
            <a:ext cx="2808312" cy="5805264"/>
            <a:chOff x="-2973833" y="0"/>
            <a:chExt cx="2808312" cy="5805264"/>
          </a:xfrm>
        </p:grpSpPr>
        <p:sp>
          <p:nvSpPr>
            <p:cNvPr id="27" name="Rechthoek 26"/>
            <p:cNvSpPr/>
            <p:nvPr userDrawn="1"/>
          </p:nvSpPr>
          <p:spPr>
            <a:xfrm>
              <a:off x="-2973833" y="0"/>
              <a:ext cx="2538243" cy="3873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algn="l"/>
              <a:r>
                <a:rPr lang="nl-NL" sz="1600" b="1" dirty="0" smtClean="0">
                  <a:solidFill>
                    <a:schemeClr val="tx2"/>
                  </a:solidFill>
                </a:rPr>
                <a:t>TEKST LEVELS</a:t>
              </a:r>
              <a:endParaRPr lang="nl-NL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28" name="Textfield placeholder"/>
            <p:cNvSpPr txBox="1">
              <a:spLocks/>
            </p:cNvSpPr>
            <p:nvPr userDrawn="1"/>
          </p:nvSpPr>
          <p:spPr>
            <a:xfrm>
              <a:off x="-2379688" y="1837957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400" b="0" dirty="0" smtClean="0">
                  <a:solidFill>
                    <a:schemeClr val="tx2"/>
                  </a:solidFill>
                </a:rPr>
                <a:t>Lees-tekst</a:t>
              </a:r>
            </a:p>
          </p:txBody>
        </p:sp>
        <p:sp>
          <p:nvSpPr>
            <p:cNvPr id="29" name="Ovaal 28"/>
            <p:cNvSpPr/>
            <p:nvPr userDrawn="1"/>
          </p:nvSpPr>
          <p:spPr>
            <a:xfrm>
              <a:off x="-2807145" y="1787246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1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30" name="Ovaal 29"/>
            <p:cNvSpPr/>
            <p:nvPr userDrawn="1"/>
          </p:nvSpPr>
          <p:spPr>
            <a:xfrm>
              <a:off x="-2807145" y="2233692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2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31" name="Ovaal 30"/>
            <p:cNvSpPr/>
            <p:nvPr userDrawn="1"/>
          </p:nvSpPr>
          <p:spPr>
            <a:xfrm>
              <a:off x="-2807145" y="2680138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3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32" name="Ovaal 31"/>
            <p:cNvSpPr/>
            <p:nvPr userDrawn="1"/>
          </p:nvSpPr>
          <p:spPr>
            <a:xfrm>
              <a:off x="-2807145" y="3126584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4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33" name="Textfield placeholder"/>
            <p:cNvSpPr txBox="1">
              <a:spLocks/>
            </p:cNvSpPr>
            <p:nvPr userDrawn="1"/>
          </p:nvSpPr>
          <p:spPr>
            <a:xfrm>
              <a:off x="-2379688" y="2301655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30175" lvl="1" indent="-130175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</a:pPr>
              <a:r>
                <a:rPr lang="en-GB" sz="1400" b="0" dirty="0" smtClean="0">
                  <a:solidFill>
                    <a:schemeClr val="tx2"/>
                  </a:solidFill>
                </a:rPr>
                <a:t>Bullet</a:t>
              </a:r>
            </a:p>
          </p:txBody>
        </p:sp>
        <p:sp>
          <p:nvSpPr>
            <p:cNvPr id="34" name="Textfield placeholder"/>
            <p:cNvSpPr txBox="1">
              <a:spLocks/>
            </p:cNvSpPr>
            <p:nvPr userDrawn="1"/>
          </p:nvSpPr>
          <p:spPr>
            <a:xfrm>
              <a:off x="-2379688" y="2748101"/>
              <a:ext cx="2214167" cy="186578"/>
            </a:xfrm>
            <a:prstGeom prst="rect">
              <a:avLst/>
            </a:prstGeom>
          </p:spPr>
          <p:txBody>
            <a:bodyPr vert="horz" lIns="0" tIns="0" rIns="252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66700" lvl="3" indent="-128588" algn="l" defTabSz="914400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Pct val="85000"/>
                <a:buFont typeface="Arial" panose="020B0604020202020204" pitchFamily="34" charset="0"/>
                <a:buChar char="−"/>
                <a:tabLst>
                  <a:tab pos="1074738" algn="l"/>
                </a:tabLst>
              </a:pPr>
              <a:r>
                <a:rPr lang="en-GB" sz="1400" b="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Sub-bullet</a:t>
              </a:r>
            </a:p>
          </p:txBody>
        </p:sp>
        <p:sp>
          <p:nvSpPr>
            <p:cNvPr id="35" name="Textfield placeholder"/>
            <p:cNvSpPr txBox="1">
              <a:spLocks/>
            </p:cNvSpPr>
            <p:nvPr userDrawn="1"/>
          </p:nvSpPr>
          <p:spPr>
            <a:xfrm>
              <a:off x="-2379688" y="3194547"/>
              <a:ext cx="2214167" cy="186578"/>
            </a:xfrm>
            <a:prstGeom prst="rect">
              <a:avLst/>
            </a:prstGeom>
          </p:spPr>
          <p:txBody>
            <a:bodyPr vert="horz" lIns="0" tIns="0" rIns="36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3" indent="0" algn="l" defTabSz="914400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Pct val="85000"/>
                <a:buFont typeface="Arial" panose="020B0604020202020204" pitchFamily="34" charset="0"/>
                <a:buNone/>
                <a:tabLst>
                  <a:tab pos="1074738" algn="l"/>
                </a:tabLst>
              </a:pPr>
              <a:r>
                <a:rPr lang="en-GB" sz="1600" b="1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Sub-kop</a:t>
              </a:r>
            </a:p>
          </p:txBody>
        </p:sp>
        <p:cxnSp>
          <p:nvCxnSpPr>
            <p:cNvPr id="36" name="Rechte verbindingslijn 35"/>
            <p:cNvCxnSpPr/>
            <p:nvPr userDrawn="1"/>
          </p:nvCxnSpPr>
          <p:spPr>
            <a:xfrm>
              <a:off x="-2812233" y="387386"/>
              <a:ext cx="257470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/>
            <p:cNvCxnSpPr/>
            <p:nvPr userDrawn="1"/>
          </p:nvCxnSpPr>
          <p:spPr>
            <a:xfrm>
              <a:off x="-2812233" y="1628800"/>
              <a:ext cx="257470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/>
            <p:cNvCxnSpPr/>
            <p:nvPr userDrawn="1"/>
          </p:nvCxnSpPr>
          <p:spPr>
            <a:xfrm>
              <a:off x="-2812233" y="5805264"/>
              <a:ext cx="257470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9" name="Picture 3"/>
            <p:cNvPicPr>
              <a:picLocks noChangeAspect="1" noChangeArrowheads="1"/>
            </p:cNvPicPr>
            <p:nvPr userDrawn="1"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-2807145" y="929399"/>
              <a:ext cx="591502" cy="559153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" name="Picture 4"/>
            <p:cNvPicPr>
              <a:picLocks noChangeAspect="1" noChangeArrowheads="1"/>
            </p:cNvPicPr>
            <p:nvPr userDrawn="1"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-2812233" y="523280"/>
              <a:ext cx="596590" cy="409575"/>
            </a:xfrm>
            <a:prstGeom prst="roundRect">
              <a:avLst>
                <a:gd name="adj" fmla="val 8126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1" name="Groep 40"/>
            <p:cNvGrpSpPr/>
            <p:nvPr userDrawn="1"/>
          </p:nvGrpSpPr>
          <p:grpSpPr>
            <a:xfrm>
              <a:off x="-2098870" y="523279"/>
              <a:ext cx="435437" cy="427699"/>
              <a:chOff x="-1085063" y="758027"/>
              <a:chExt cx="633800" cy="622540"/>
            </a:xfrm>
          </p:grpSpPr>
          <p:sp>
            <p:nvSpPr>
              <p:cNvPr id="82" name="Afgeronde rechthoek 81"/>
              <p:cNvSpPr/>
              <p:nvPr userDrawn="1"/>
            </p:nvSpPr>
            <p:spPr>
              <a:xfrm>
                <a:off x="-1085063" y="758027"/>
                <a:ext cx="633800" cy="622540"/>
              </a:xfrm>
              <a:prstGeom prst="roundRect">
                <a:avLst>
                  <a:gd name="adj" fmla="val 10944"/>
                </a:avLst>
              </a:prstGeom>
              <a:solidFill>
                <a:schemeClr val="bg1"/>
              </a:solidFill>
              <a:ln w="127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nl-NL" dirty="0"/>
              </a:p>
            </p:txBody>
          </p:sp>
          <p:grpSp>
            <p:nvGrpSpPr>
              <p:cNvPr id="83" name="Groep 82"/>
              <p:cNvGrpSpPr/>
              <p:nvPr userDrawn="1"/>
            </p:nvGrpSpPr>
            <p:grpSpPr>
              <a:xfrm>
                <a:off x="-977746" y="864082"/>
                <a:ext cx="419166" cy="410430"/>
                <a:chOff x="6366933" y="309013"/>
                <a:chExt cx="1901295" cy="1861668"/>
              </a:xfrm>
              <a:solidFill>
                <a:schemeClr val="tx1"/>
              </a:solidFill>
            </p:grpSpPr>
            <p:sp>
              <p:nvSpPr>
                <p:cNvPr id="84" name="Rechthoek 83"/>
                <p:cNvSpPr/>
                <p:nvPr userDrawn="1"/>
              </p:nvSpPr>
              <p:spPr>
                <a:xfrm>
                  <a:off x="6608189" y="535149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5" name="Rechthoek 84"/>
                <p:cNvSpPr/>
                <p:nvPr userDrawn="1"/>
              </p:nvSpPr>
              <p:spPr>
                <a:xfrm>
                  <a:off x="6608189" y="1512611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6" name="Rechthoek 85"/>
                <p:cNvSpPr/>
                <p:nvPr userDrawn="1"/>
              </p:nvSpPr>
              <p:spPr>
                <a:xfrm>
                  <a:off x="6608189" y="1780625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7" name="Rechthoek 86"/>
                <p:cNvSpPr/>
                <p:nvPr userDrawn="1"/>
              </p:nvSpPr>
              <p:spPr>
                <a:xfrm>
                  <a:off x="7252238" y="535149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8" name="Rechthoek 87"/>
                <p:cNvSpPr/>
                <p:nvPr userDrawn="1"/>
              </p:nvSpPr>
              <p:spPr>
                <a:xfrm>
                  <a:off x="7252238" y="1512611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9" name="Rechthoek 88"/>
                <p:cNvSpPr/>
                <p:nvPr userDrawn="1"/>
              </p:nvSpPr>
              <p:spPr>
                <a:xfrm>
                  <a:off x="7252238" y="1780625"/>
                  <a:ext cx="1777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0" name="Rechthoek 89"/>
                <p:cNvSpPr/>
                <p:nvPr userDrawn="1"/>
              </p:nvSpPr>
              <p:spPr>
                <a:xfrm>
                  <a:off x="7252238" y="854236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1" name="Rechthoek 90"/>
                <p:cNvSpPr/>
                <p:nvPr userDrawn="1"/>
              </p:nvSpPr>
              <p:spPr>
                <a:xfrm>
                  <a:off x="7252238" y="1191263"/>
                  <a:ext cx="606415" cy="1990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2" name="Rechthoek 91"/>
                <p:cNvSpPr/>
                <p:nvPr userDrawn="1"/>
              </p:nvSpPr>
              <p:spPr>
                <a:xfrm>
                  <a:off x="7252238" y="309013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3" name="Rechthoek 92"/>
                <p:cNvSpPr/>
                <p:nvPr userDrawn="1"/>
              </p:nvSpPr>
              <p:spPr>
                <a:xfrm>
                  <a:off x="7252238" y="2021132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4" name="Vrije vorm 93"/>
                <p:cNvSpPr/>
                <p:nvPr userDrawn="1"/>
              </p:nvSpPr>
              <p:spPr>
                <a:xfrm flipH="1">
                  <a:off x="6366933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grpSp>
          <p:nvGrpSpPr>
            <p:cNvPr id="42" name="Groep 41"/>
            <p:cNvGrpSpPr/>
            <p:nvPr userDrawn="1"/>
          </p:nvGrpSpPr>
          <p:grpSpPr>
            <a:xfrm>
              <a:off x="-2095303" y="1071657"/>
              <a:ext cx="435437" cy="427699"/>
              <a:chOff x="-1845083" y="758027"/>
              <a:chExt cx="633800" cy="622540"/>
            </a:xfrm>
          </p:grpSpPr>
          <p:sp>
            <p:nvSpPr>
              <p:cNvPr id="69" name="Afgeronde rechthoek 68"/>
              <p:cNvSpPr/>
              <p:nvPr userDrawn="1"/>
            </p:nvSpPr>
            <p:spPr>
              <a:xfrm>
                <a:off x="-1845083" y="758027"/>
                <a:ext cx="633800" cy="622540"/>
              </a:xfrm>
              <a:prstGeom prst="roundRect">
                <a:avLst>
                  <a:gd name="adj" fmla="val 10944"/>
                </a:avLst>
              </a:prstGeom>
              <a:solidFill>
                <a:schemeClr val="bg1"/>
              </a:solidFill>
              <a:ln w="127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grpSp>
            <p:nvGrpSpPr>
              <p:cNvPr id="70" name="Groep 69"/>
              <p:cNvGrpSpPr/>
              <p:nvPr userDrawn="1"/>
            </p:nvGrpSpPr>
            <p:grpSpPr>
              <a:xfrm>
                <a:off x="-1737766" y="864082"/>
                <a:ext cx="419166" cy="410430"/>
                <a:chOff x="3708400" y="309013"/>
                <a:chExt cx="1901295" cy="1861668"/>
              </a:xfrm>
              <a:solidFill>
                <a:schemeClr val="tx1"/>
              </a:solidFill>
            </p:grpSpPr>
            <p:sp>
              <p:nvSpPr>
                <p:cNvPr id="71" name="Rechthoek 70"/>
                <p:cNvSpPr/>
                <p:nvPr userDrawn="1"/>
              </p:nvSpPr>
              <p:spPr>
                <a:xfrm>
                  <a:off x="3949656" y="535149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2" name="Rechthoek 71"/>
                <p:cNvSpPr/>
                <p:nvPr userDrawn="1"/>
              </p:nvSpPr>
              <p:spPr>
                <a:xfrm>
                  <a:off x="3949656" y="1512611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3" name="Rechthoek 72"/>
                <p:cNvSpPr/>
                <p:nvPr userDrawn="1"/>
              </p:nvSpPr>
              <p:spPr>
                <a:xfrm>
                  <a:off x="3949656" y="1780625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4" name="Rechthoek 73"/>
                <p:cNvSpPr/>
                <p:nvPr userDrawn="1"/>
              </p:nvSpPr>
              <p:spPr>
                <a:xfrm>
                  <a:off x="4593705" y="535149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5" name="Rechthoek 74"/>
                <p:cNvSpPr/>
                <p:nvPr userDrawn="1"/>
              </p:nvSpPr>
              <p:spPr>
                <a:xfrm>
                  <a:off x="4593705" y="1512611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6" name="Rechthoek 75"/>
                <p:cNvSpPr/>
                <p:nvPr userDrawn="1"/>
              </p:nvSpPr>
              <p:spPr>
                <a:xfrm>
                  <a:off x="4593705" y="1780625"/>
                  <a:ext cx="1777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7" name="Rechthoek 76"/>
                <p:cNvSpPr/>
                <p:nvPr userDrawn="1"/>
              </p:nvSpPr>
              <p:spPr>
                <a:xfrm>
                  <a:off x="4593705" y="854236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8" name="Rechthoek 77"/>
                <p:cNvSpPr/>
                <p:nvPr userDrawn="1"/>
              </p:nvSpPr>
              <p:spPr>
                <a:xfrm>
                  <a:off x="4593705" y="1191263"/>
                  <a:ext cx="606415" cy="1990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79" name="Rechthoek 78"/>
                <p:cNvSpPr/>
                <p:nvPr userDrawn="1"/>
              </p:nvSpPr>
              <p:spPr>
                <a:xfrm>
                  <a:off x="4593705" y="309013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0" name="Rechthoek 79"/>
                <p:cNvSpPr/>
                <p:nvPr userDrawn="1"/>
              </p:nvSpPr>
              <p:spPr>
                <a:xfrm>
                  <a:off x="4593705" y="2021132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81" name="Vrije vorm 80"/>
                <p:cNvSpPr/>
                <p:nvPr userDrawn="1"/>
              </p:nvSpPr>
              <p:spPr>
                <a:xfrm>
                  <a:off x="3708400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cxnSp>
          <p:nvCxnSpPr>
            <p:cNvPr id="43" name="Rechte verbindingslijn 42"/>
            <p:cNvCxnSpPr>
              <a:stCxn id="45" idx="2"/>
              <a:endCxn id="69" idx="1"/>
            </p:cNvCxnSpPr>
            <p:nvPr userDrawn="1"/>
          </p:nvCxnSpPr>
          <p:spPr>
            <a:xfrm>
              <a:off x="-2643456" y="1148170"/>
              <a:ext cx="548153" cy="137337"/>
            </a:xfrm>
            <a:prstGeom prst="line">
              <a:avLst/>
            </a:prstGeom>
            <a:ln w="12700">
              <a:solidFill>
                <a:schemeClr val="tx2"/>
              </a:solidFill>
              <a:headEnd type="none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/>
            <p:cNvCxnSpPr>
              <a:stCxn id="46" idx="3"/>
              <a:endCxn id="82" idx="1"/>
            </p:cNvCxnSpPr>
            <p:nvPr userDrawn="1"/>
          </p:nvCxnSpPr>
          <p:spPr>
            <a:xfrm flipV="1">
              <a:off x="-2461420" y="737129"/>
              <a:ext cx="362550" cy="260758"/>
            </a:xfrm>
            <a:prstGeom prst="line">
              <a:avLst/>
            </a:prstGeom>
            <a:ln w="12700">
              <a:solidFill>
                <a:schemeClr val="tx2"/>
              </a:solidFill>
              <a:headEnd type="none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al 44"/>
            <p:cNvSpPr/>
            <p:nvPr userDrawn="1"/>
          </p:nvSpPr>
          <p:spPr>
            <a:xfrm>
              <a:off x="-2643456" y="1117570"/>
              <a:ext cx="61200" cy="61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al 45"/>
            <p:cNvSpPr/>
            <p:nvPr userDrawn="1"/>
          </p:nvSpPr>
          <p:spPr>
            <a:xfrm>
              <a:off x="-2470266" y="946326"/>
              <a:ext cx="60407" cy="6040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field placeholder"/>
            <p:cNvSpPr txBox="1">
              <a:spLocks/>
            </p:cNvSpPr>
            <p:nvPr userDrawn="1"/>
          </p:nvSpPr>
          <p:spPr>
            <a:xfrm>
              <a:off x="-1561294" y="523280"/>
              <a:ext cx="981061" cy="427699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l-NL" sz="1200" b="0" noProof="0" dirty="0" smtClean="0">
                  <a:solidFill>
                    <a:schemeClr val="tx1"/>
                  </a:solidFill>
                </a:rPr>
                <a:t>Niveau</a:t>
              </a:r>
              <a:r>
                <a:rPr lang="en-GB" sz="1200" b="0" dirty="0" smtClean="0">
                  <a:solidFill>
                    <a:schemeClr val="tx1"/>
                  </a:solidFill>
                </a:rPr>
                <a:t> vooruit</a:t>
              </a:r>
            </a:p>
          </p:txBody>
        </p:sp>
        <p:sp>
          <p:nvSpPr>
            <p:cNvPr id="48" name="Textfield placeholder"/>
            <p:cNvSpPr txBox="1">
              <a:spLocks/>
            </p:cNvSpPr>
            <p:nvPr userDrawn="1"/>
          </p:nvSpPr>
          <p:spPr>
            <a:xfrm>
              <a:off x="-1561294" y="1071658"/>
              <a:ext cx="981061" cy="427699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l-NL" sz="1200" b="0" noProof="0" dirty="0" smtClean="0">
                  <a:solidFill>
                    <a:schemeClr val="tx1"/>
                  </a:solidFill>
                </a:rPr>
                <a:t>Niveau</a:t>
              </a:r>
              <a:r>
                <a:rPr lang="en-GB" sz="1200" b="0" dirty="0" smtClean="0">
                  <a:solidFill>
                    <a:schemeClr val="tx1"/>
                  </a:solidFill>
                </a:rPr>
                <a:t> terug</a:t>
              </a:r>
            </a:p>
          </p:txBody>
        </p:sp>
        <p:sp>
          <p:nvSpPr>
            <p:cNvPr id="49" name="Ovaal 48"/>
            <p:cNvSpPr/>
            <p:nvPr userDrawn="1"/>
          </p:nvSpPr>
          <p:spPr>
            <a:xfrm>
              <a:off x="-2807145" y="3573030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5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0" name="Ovaal 49"/>
            <p:cNvSpPr/>
            <p:nvPr userDrawn="1"/>
          </p:nvSpPr>
          <p:spPr>
            <a:xfrm>
              <a:off x="-2807145" y="4019476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6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1" name="Ovaal 50"/>
            <p:cNvSpPr/>
            <p:nvPr userDrawn="1"/>
          </p:nvSpPr>
          <p:spPr>
            <a:xfrm>
              <a:off x="-2807145" y="4465922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7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2" name="Ovaal 51"/>
            <p:cNvSpPr/>
            <p:nvPr userDrawn="1"/>
          </p:nvSpPr>
          <p:spPr>
            <a:xfrm>
              <a:off x="-2807145" y="4912368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8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3" name="Ovaal 52"/>
            <p:cNvSpPr/>
            <p:nvPr userDrawn="1"/>
          </p:nvSpPr>
          <p:spPr>
            <a:xfrm>
              <a:off x="-2807145" y="5358814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9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54" name="Textfield placeholder"/>
            <p:cNvSpPr txBox="1">
              <a:spLocks/>
            </p:cNvSpPr>
            <p:nvPr userDrawn="1"/>
          </p:nvSpPr>
          <p:spPr>
            <a:xfrm>
              <a:off x="-2379688" y="3676020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2400" b="0" i="0" dirty="0" smtClean="0">
                  <a:solidFill>
                    <a:schemeClr val="tx2"/>
                  </a:solidFill>
                  <a:latin typeface="+mj-lt"/>
                </a:rPr>
                <a:t>Kop</a:t>
              </a:r>
            </a:p>
          </p:txBody>
        </p:sp>
        <p:sp>
          <p:nvSpPr>
            <p:cNvPr id="55" name="Textfield placeholder"/>
            <p:cNvSpPr txBox="1">
              <a:spLocks/>
            </p:cNvSpPr>
            <p:nvPr userDrawn="1"/>
          </p:nvSpPr>
          <p:spPr>
            <a:xfrm>
              <a:off x="-2379688" y="4096588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66700" lvl="2" indent="-266700" algn="l" defTabSz="914400" rtl="0" eaLnBrk="1" latinLnBrk="0" hangingPunct="1">
                <a:lnSpc>
                  <a:spcPts val="18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Font typeface="+mj-lt"/>
                <a:buAutoNum type="arabicPeriod"/>
                <a:tabLst>
                  <a:tab pos="1074738" algn="l"/>
                  <a:tab pos="4394200" algn="l"/>
                </a:tabLst>
              </a:pPr>
              <a:r>
                <a:rPr lang="nl-NL" sz="1400" kern="1200" noProof="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Numeriek</a:t>
              </a:r>
              <a:endParaRPr lang="en-GB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6" name="Textfield placeholder"/>
            <p:cNvSpPr txBox="1">
              <a:spLocks/>
            </p:cNvSpPr>
            <p:nvPr userDrawn="1"/>
          </p:nvSpPr>
          <p:spPr>
            <a:xfrm>
              <a:off x="-2379688" y="4534408"/>
              <a:ext cx="2214167" cy="186578"/>
            </a:xfrm>
            <a:prstGeom prst="rect">
              <a:avLst/>
            </a:prstGeom>
          </p:spPr>
          <p:txBody>
            <a:bodyPr vert="horz" lIns="0" tIns="0" rIns="252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04813" lvl="2" indent="-138113" algn="l" defTabSz="914400" rtl="0" eaLnBrk="1" latinLnBrk="0" hangingPunct="1">
                <a:lnSpc>
                  <a:spcPts val="18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tabLst>
                  <a:tab pos="1074738" algn="l"/>
                  <a:tab pos="4394200" algn="l"/>
                </a:tabLst>
              </a:pPr>
              <a:r>
                <a:rPr lang="en-GB" sz="140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Num. Bullet</a:t>
              </a:r>
            </a:p>
          </p:txBody>
        </p:sp>
        <p:sp>
          <p:nvSpPr>
            <p:cNvPr id="57" name="Textfield placeholder"/>
            <p:cNvSpPr txBox="1">
              <a:spLocks/>
            </p:cNvSpPr>
            <p:nvPr userDrawn="1"/>
          </p:nvSpPr>
          <p:spPr>
            <a:xfrm>
              <a:off x="-2379688" y="5426777"/>
              <a:ext cx="2214167" cy="186578"/>
            </a:xfrm>
            <a:prstGeom prst="rect">
              <a:avLst/>
            </a:prstGeom>
          </p:spPr>
          <p:txBody>
            <a:bodyPr vert="horz" lIns="0" tIns="0" rIns="36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3" indent="0" algn="l" defTabSz="1074738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nl-NL" sz="1400" b="0" i="1" kern="1200" noProof="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Cursief</a:t>
              </a:r>
            </a:p>
          </p:txBody>
        </p:sp>
        <p:sp>
          <p:nvSpPr>
            <p:cNvPr id="58" name="Textfield placeholder"/>
            <p:cNvSpPr txBox="1">
              <a:spLocks/>
            </p:cNvSpPr>
            <p:nvPr userDrawn="1"/>
          </p:nvSpPr>
          <p:spPr>
            <a:xfrm>
              <a:off x="-2379688" y="4980331"/>
              <a:ext cx="2214167" cy="186578"/>
            </a:xfrm>
            <a:prstGeom prst="rect">
              <a:avLst/>
            </a:prstGeom>
          </p:spPr>
          <p:txBody>
            <a:bodyPr vert="horz" lIns="0" tIns="0" rIns="252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534988" lvl="3" indent="-138113" algn="l" defTabSz="914400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Pct val="85000"/>
                <a:buFont typeface="Arial" panose="020B0604020202020204" pitchFamily="34" charset="0"/>
                <a:buChar char="−"/>
                <a:tabLst>
                  <a:tab pos="1074738" algn="l"/>
                </a:tabLst>
              </a:pPr>
              <a:r>
                <a:rPr lang="en-GB" sz="1200" b="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Sub-bullet</a:t>
              </a:r>
            </a:p>
          </p:txBody>
        </p:sp>
        <p:grpSp>
          <p:nvGrpSpPr>
            <p:cNvPr id="59" name="Groep 58"/>
            <p:cNvGrpSpPr/>
            <p:nvPr userDrawn="1"/>
          </p:nvGrpSpPr>
          <p:grpSpPr>
            <a:xfrm>
              <a:off x="-950342" y="1837957"/>
              <a:ext cx="687412" cy="3758146"/>
              <a:chOff x="-740196" y="1837957"/>
              <a:chExt cx="1374825" cy="3758146"/>
            </a:xfrm>
          </p:grpSpPr>
          <p:sp>
            <p:nvSpPr>
              <p:cNvPr id="60" name="Textfield placeholder"/>
              <p:cNvSpPr txBox="1">
                <a:spLocks/>
              </p:cNvSpPr>
              <p:nvPr userDrawn="1"/>
            </p:nvSpPr>
            <p:spPr>
              <a:xfrm>
                <a:off x="-740196" y="1837957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20 pt</a:t>
                </a:r>
              </a:p>
            </p:txBody>
          </p:sp>
          <p:sp>
            <p:nvSpPr>
              <p:cNvPr id="61" name="Textfield placeholder"/>
              <p:cNvSpPr txBox="1">
                <a:spLocks/>
              </p:cNvSpPr>
              <p:nvPr userDrawn="1"/>
            </p:nvSpPr>
            <p:spPr>
              <a:xfrm>
                <a:off x="-740196" y="2284403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20 pt</a:t>
                </a:r>
              </a:p>
            </p:txBody>
          </p:sp>
          <p:sp>
            <p:nvSpPr>
              <p:cNvPr id="62" name="Textfield placeholder"/>
              <p:cNvSpPr txBox="1">
                <a:spLocks/>
              </p:cNvSpPr>
              <p:nvPr userDrawn="1"/>
            </p:nvSpPr>
            <p:spPr>
              <a:xfrm>
                <a:off x="-740196" y="2730849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  <p:sp>
            <p:nvSpPr>
              <p:cNvPr id="63" name="Textfield placeholder"/>
              <p:cNvSpPr txBox="1">
                <a:spLocks/>
              </p:cNvSpPr>
              <p:nvPr userDrawn="1"/>
            </p:nvSpPr>
            <p:spPr>
              <a:xfrm>
                <a:off x="-740196" y="3177295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24 pt</a:t>
                </a:r>
              </a:p>
            </p:txBody>
          </p:sp>
          <p:sp>
            <p:nvSpPr>
              <p:cNvPr id="64" name="Textfield placeholder"/>
              <p:cNvSpPr txBox="1">
                <a:spLocks/>
              </p:cNvSpPr>
              <p:nvPr userDrawn="1"/>
            </p:nvSpPr>
            <p:spPr>
              <a:xfrm>
                <a:off x="-740196" y="3632890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32 pt</a:t>
                </a:r>
              </a:p>
            </p:txBody>
          </p:sp>
          <p:sp>
            <p:nvSpPr>
              <p:cNvPr id="65" name="Textfield placeholder"/>
              <p:cNvSpPr txBox="1">
                <a:spLocks/>
              </p:cNvSpPr>
              <p:nvPr userDrawn="1"/>
            </p:nvSpPr>
            <p:spPr>
              <a:xfrm>
                <a:off x="-740196" y="4079336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  <p:sp>
            <p:nvSpPr>
              <p:cNvPr id="66" name="Textfield placeholder"/>
              <p:cNvSpPr txBox="1">
                <a:spLocks/>
              </p:cNvSpPr>
              <p:nvPr userDrawn="1"/>
            </p:nvSpPr>
            <p:spPr>
              <a:xfrm>
                <a:off x="-740196" y="4525782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  <p:sp>
            <p:nvSpPr>
              <p:cNvPr id="67" name="Textfield placeholder"/>
              <p:cNvSpPr txBox="1">
                <a:spLocks/>
              </p:cNvSpPr>
              <p:nvPr userDrawn="1"/>
            </p:nvSpPr>
            <p:spPr>
              <a:xfrm>
                <a:off x="-740196" y="5409525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16 pt</a:t>
                </a:r>
              </a:p>
            </p:txBody>
          </p:sp>
          <p:sp>
            <p:nvSpPr>
              <p:cNvPr id="68" name="Textfield placeholder"/>
              <p:cNvSpPr txBox="1">
                <a:spLocks/>
              </p:cNvSpPr>
              <p:nvPr userDrawn="1"/>
            </p:nvSpPr>
            <p:spPr>
              <a:xfrm>
                <a:off x="-740196" y="4963079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4717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(X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1420284"/>
            <a:ext cx="12195175" cy="45259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CCBF-77D6-4D47-80C0-BA487AEBFF98}" type="datetime4">
              <a:rPr lang="nl-NL" smtClean="0"/>
              <a:t>22 juli 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|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5F9C-CFE5-4EC6-9BBB-664E2F56B033}" type="slidenum">
              <a:rPr lang="en-GB" smtClean="0"/>
              <a:t>‹N›</a:t>
            </a:fld>
            <a:endParaRPr lang="en-GB"/>
          </a:p>
        </p:txBody>
      </p:sp>
      <p:sp>
        <p:nvSpPr>
          <p:cNvPr id="7" name="Tijdelijke aanduiding voor afbeelding 2"/>
          <p:cNvSpPr>
            <a:spLocks noGrp="1"/>
          </p:cNvSpPr>
          <p:nvPr>
            <p:ph type="pic" idx="13"/>
          </p:nvPr>
        </p:nvSpPr>
        <p:spPr>
          <a:xfrm>
            <a:off x="0" y="1420100"/>
            <a:ext cx="12195175" cy="4510800"/>
          </a:xfrm>
          <a:noFill/>
        </p:spPr>
        <p:txBody>
          <a:bodyPr anchor="ctr"/>
          <a:lstStyle>
            <a:lvl1pPr marL="0" indent="0" algn="ctr"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GB"/>
          </a:p>
        </p:txBody>
      </p:sp>
      <p:sp>
        <p:nvSpPr>
          <p:cNvPr id="10" name="Tekstvak 9"/>
          <p:cNvSpPr txBox="1"/>
          <p:nvPr userDrawn="1"/>
        </p:nvSpPr>
        <p:spPr>
          <a:xfrm>
            <a:off x="0" y="-521614"/>
            <a:ext cx="3504624" cy="469107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nl-NL" sz="1333" b="1" dirty="0" smtClean="0">
                <a:solidFill>
                  <a:schemeClr val="accent6"/>
                </a:solidFill>
              </a:rPr>
              <a:t>Afbeelding (XL)</a:t>
            </a:r>
            <a:endParaRPr lang="nl-NL" sz="1333" b="1" dirty="0">
              <a:solidFill>
                <a:schemeClr val="accent6"/>
              </a:solidFill>
            </a:endParaRPr>
          </a:p>
        </p:txBody>
      </p:sp>
      <p:sp>
        <p:nvSpPr>
          <p:cNvPr id="11" name="Tijdelijke aanduiding voor verticale tekst 2"/>
          <p:cNvSpPr>
            <a:spLocks noGrp="1"/>
          </p:cNvSpPr>
          <p:nvPr>
            <p:ph type="body" orient="vert" idx="14" hasCustomPrompt="1"/>
          </p:nvPr>
        </p:nvSpPr>
        <p:spPr>
          <a:xfrm>
            <a:off x="1" y="5426900"/>
            <a:ext cx="12195174" cy="504000"/>
          </a:xfrm>
          <a:solidFill>
            <a:schemeClr val="accent2">
              <a:lumMod val="60000"/>
              <a:lumOff val="40000"/>
            </a:schemeClr>
          </a:solidFill>
        </p:spPr>
        <p:txBody>
          <a:bodyPr vert="horz" lIns="540000" tIns="36000" rIns="216000" bIns="0" anchor="ctr"/>
          <a:lstStyle>
            <a:lvl1pPr algn="l"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 smtClean="0"/>
              <a:t>Onderschrift</a:t>
            </a:r>
          </a:p>
        </p:txBody>
      </p:sp>
      <p:grpSp>
        <p:nvGrpSpPr>
          <p:cNvPr id="12" name="Groep 11"/>
          <p:cNvGrpSpPr/>
          <p:nvPr userDrawn="1"/>
        </p:nvGrpSpPr>
        <p:grpSpPr>
          <a:xfrm>
            <a:off x="12363871" y="-26002"/>
            <a:ext cx="3064812" cy="4530930"/>
            <a:chOff x="15419739" y="-26002"/>
            <a:chExt cx="3064812" cy="4530930"/>
          </a:xfrm>
        </p:grpSpPr>
        <p:sp>
          <p:nvSpPr>
            <p:cNvPr id="13" name="Tekstvak 33"/>
            <p:cNvSpPr txBox="1"/>
            <p:nvPr userDrawn="1"/>
          </p:nvSpPr>
          <p:spPr>
            <a:xfrm>
              <a:off x="15593549" y="1001584"/>
              <a:ext cx="2285302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het icoontje om een nieuwe afbeelding in te voegen.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14" name="Tekstvak 33"/>
            <p:cNvSpPr txBox="1"/>
            <p:nvPr userDrawn="1"/>
          </p:nvSpPr>
          <p:spPr>
            <a:xfrm>
              <a:off x="15593549" y="3140968"/>
              <a:ext cx="2142447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Zoek en selecteer de gewenste afbeelding. </a:t>
              </a:r>
              <a:b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</a:b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´Invoegen´</a:t>
              </a:r>
              <a:endParaRPr kumimoji="0" lang="nl-NL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15" name="Ovaal 14"/>
            <p:cNvSpPr/>
            <p:nvPr userDrawn="1"/>
          </p:nvSpPr>
          <p:spPr>
            <a:xfrm>
              <a:off x="15550533" y="505307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1</a:t>
              </a:r>
            </a:p>
          </p:txBody>
        </p:sp>
        <p:sp>
          <p:nvSpPr>
            <p:cNvPr id="16" name="Ovaal 15"/>
            <p:cNvSpPr/>
            <p:nvPr userDrawn="1"/>
          </p:nvSpPr>
          <p:spPr>
            <a:xfrm>
              <a:off x="15550533" y="2667422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2</a:t>
              </a:r>
            </a:p>
          </p:txBody>
        </p:sp>
        <p:pic>
          <p:nvPicPr>
            <p:cNvPr id="17" name="Picture 3"/>
            <p:cNvPicPr>
              <a:picLocks noChangeAspect="1" noChangeArrowheads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630" t="13535" r="3470" b="13927"/>
            <a:stretch/>
          </p:blipFill>
          <p:spPr bwMode="auto">
            <a:xfrm>
              <a:off x="15590998" y="3993281"/>
              <a:ext cx="1107757" cy="297656"/>
            </a:xfrm>
            <a:prstGeom prst="roundRect">
              <a:avLst>
                <a:gd name="adj" fmla="val 14496"/>
              </a:avLst>
            </a:prstGeom>
            <a:noFill/>
            <a:ln w="6350">
              <a:solidFill>
                <a:srgbClr val="E2AC00">
                  <a:lumMod val="50000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18" name="Picture 3"/>
            <p:cNvPicPr>
              <a:picLocks noChangeAspect="1" noChangeArrowheads="1"/>
            </p:cNvPicPr>
            <p:nvPr userDrawn="1"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5660456" y="4033762"/>
              <a:ext cx="792088" cy="226219"/>
            </a:xfrm>
            <a:prstGeom prst="roundRect">
              <a:avLst>
                <a:gd name="adj" fmla="val 14496"/>
              </a:avLst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19" name="Tekstvak 18"/>
            <p:cNvSpPr txBox="1"/>
            <p:nvPr userDrawn="1"/>
          </p:nvSpPr>
          <p:spPr>
            <a:xfrm>
              <a:off x="15673080" y="4020160"/>
              <a:ext cx="779464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5634">
                      <a:lumMod val="25000"/>
                    </a:srgbClr>
                  </a:solidFill>
                  <a:effectLst>
                    <a:outerShdw blurRad="25400" algn="ctr" rotWithShape="0">
                      <a:prstClr val="white"/>
                    </a:outerShdw>
                  </a:effectLst>
                  <a:uLnTx/>
                  <a:uFillTx/>
                </a:rPr>
                <a:t>Invoegen</a:t>
              </a:r>
              <a:endParaRPr kumimoji="0" lang="en-GB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5634">
                    <a:lumMod val="25000"/>
                  </a:srgbClr>
                </a:solidFill>
                <a:effectLst>
                  <a:outerShdw blurRad="25400" algn="ctr" rotWithShape="0">
                    <a:prstClr val="white"/>
                  </a:outerShdw>
                </a:effectLst>
                <a:uLnTx/>
                <a:uFillTx/>
              </a:endParaRPr>
            </a:p>
          </p:txBody>
        </p:sp>
        <p:sp>
          <p:nvSpPr>
            <p:cNvPr id="20" name="Rechthoek 19"/>
            <p:cNvSpPr/>
            <p:nvPr userDrawn="1"/>
          </p:nvSpPr>
          <p:spPr>
            <a:xfrm>
              <a:off x="15419739" y="-26002"/>
              <a:ext cx="3064812" cy="3873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algn="l"/>
              <a:r>
                <a:rPr lang="nl-NL" sz="1600" b="1" dirty="0" smtClean="0">
                  <a:solidFill>
                    <a:schemeClr val="tx2"/>
                  </a:solidFill>
                </a:rPr>
                <a:t>AFBEELDING INVOEGEN</a:t>
              </a:r>
            </a:p>
          </p:txBody>
        </p:sp>
        <p:grpSp>
          <p:nvGrpSpPr>
            <p:cNvPr id="21" name="Groep 20"/>
            <p:cNvGrpSpPr/>
            <p:nvPr userDrawn="1"/>
          </p:nvGrpSpPr>
          <p:grpSpPr>
            <a:xfrm>
              <a:off x="15563079" y="358984"/>
              <a:ext cx="2489424" cy="4145944"/>
              <a:chOff x="15563079" y="358984"/>
              <a:chExt cx="2315772" cy="4145944"/>
            </a:xfrm>
          </p:grpSpPr>
          <p:cxnSp>
            <p:nvCxnSpPr>
              <p:cNvPr id="23" name="Rechte verbindingslijn 22"/>
              <p:cNvCxnSpPr/>
              <p:nvPr userDrawn="1"/>
            </p:nvCxnSpPr>
            <p:spPr>
              <a:xfrm>
                <a:off x="15563418" y="35898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Rechte verbindingslijn 23"/>
              <p:cNvCxnSpPr/>
              <p:nvPr userDrawn="1"/>
            </p:nvCxnSpPr>
            <p:spPr>
              <a:xfrm>
                <a:off x="15563079" y="2564904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Rechte verbindingslijn 24"/>
              <p:cNvCxnSpPr/>
              <p:nvPr userDrawn="1"/>
            </p:nvCxnSpPr>
            <p:spPr>
              <a:xfrm>
                <a:off x="15563418" y="4504928"/>
                <a:ext cx="2315433" cy="0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2" name="Afbeelding 21"/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593549" y="1810798"/>
              <a:ext cx="610090" cy="6100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2461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Object (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Rechthoek 167"/>
          <p:cNvSpPr/>
          <p:nvPr userDrawn="1"/>
        </p:nvSpPr>
        <p:spPr>
          <a:xfrm>
            <a:off x="7435970" y="1424764"/>
            <a:ext cx="4759205" cy="451677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 dirty="0">
              <a:latin typeface="Helvetica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72587" y="1420100"/>
            <a:ext cx="6962189" cy="4510800"/>
          </a:xfrm>
        </p:spPr>
        <p:txBody>
          <a:bodyPr vert="horz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F216-BBCE-4962-B39A-8C41B9E93B7B}" type="datetime4">
              <a:rPr lang="nl-NL" smtClean="0"/>
              <a:t>22 juli 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|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5F9C-CFE5-4EC6-9BBB-664E2F56B033}" type="slidenum">
              <a:rPr lang="en-GB" smtClean="0"/>
              <a:t>‹N›</a:t>
            </a:fld>
            <a:endParaRPr lang="en-GB"/>
          </a:p>
        </p:txBody>
      </p:sp>
      <p:sp>
        <p:nvSpPr>
          <p:cNvPr id="9" name="Tijdelijke aanduiding voor inhoud 2"/>
          <p:cNvSpPr>
            <a:spLocks noGrp="1"/>
          </p:cNvSpPr>
          <p:nvPr>
            <p:ph idx="13"/>
          </p:nvPr>
        </p:nvSpPr>
        <p:spPr>
          <a:xfrm>
            <a:off x="7836512" y="1641026"/>
            <a:ext cx="3956928" cy="3586068"/>
          </a:xfrm>
          <a:noFill/>
        </p:spPr>
        <p:txBody>
          <a:bodyPr anchor="ctr"/>
          <a:lstStyle>
            <a:lvl1pPr algn="ctr">
              <a:defRPr sz="1200"/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1" name="Tekstvak 10"/>
          <p:cNvSpPr txBox="1"/>
          <p:nvPr userDrawn="1"/>
        </p:nvSpPr>
        <p:spPr>
          <a:xfrm>
            <a:off x="0" y="-521614"/>
            <a:ext cx="3504624" cy="469107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nl-NL" sz="1333" b="1" dirty="0" smtClean="0">
                <a:solidFill>
                  <a:schemeClr val="accent6"/>
                </a:solidFill>
              </a:rPr>
              <a:t>Tekst + Object (S)</a:t>
            </a:r>
            <a:endParaRPr lang="nl-NL" sz="1333" b="1" dirty="0">
              <a:solidFill>
                <a:schemeClr val="accent6"/>
              </a:solidFill>
            </a:endParaRPr>
          </a:p>
        </p:txBody>
      </p:sp>
      <p:sp>
        <p:nvSpPr>
          <p:cNvPr id="12" name="Tijdelijke aanduiding voor verticale tekst 2"/>
          <p:cNvSpPr>
            <a:spLocks noGrp="1"/>
          </p:cNvSpPr>
          <p:nvPr>
            <p:ph type="body" orient="vert" idx="14" hasCustomPrompt="1"/>
          </p:nvPr>
        </p:nvSpPr>
        <p:spPr>
          <a:xfrm>
            <a:off x="7434776" y="5437534"/>
            <a:ext cx="4760398" cy="504000"/>
          </a:xfrm>
          <a:solidFill>
            <a:schemeClr val="accent2">
              <a:lumMod val="60000"/>
              <a:lumOff val="40000"/>
            </a:schemeClr>
          </a:solidFill>
        </p:spPr>
        <p:txBody>
          <a:bodyPr vert="horz" lIns="360000" tIns="36000" rIns="216000" bIns="0" anchor="ctr"/>
          <a:lstStyle>
            <a:lvl1pPr algn="l"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 smtClean="0"/>
              <a:t>Onderschrift</a:t>
            </a:r>
          </a:p>
        </p:txBody>
      </p:sp>
      <p:grpSp>
        <p:nvGrpSpPr>
          <p:cNvPr id="7" name="Groep 6"/>
          <p:cNvGrpSpPr/>
          <p:nvPr userDrawn="1"/>
        </p:nvGrpSpPr>
        <p:grpSpPr>
          <a:xfrm>
            <a:off x="12363871" y="-26002"/>
            <a:ext cx="3064812" cy="6864697"/>
            <a:chOff x="12363871" y="-26002"/>
            <a:chExt cx="3064812" cy="6864697"/>
          </a:xfrm>
        </p:grpSpPr>
        <p:sp>
          <p:nvSpPr>
            <p:cNvPr id="14" name="Tekstvak 33"/>
            <p:cNvSpPr txBox="1"/>
            <p:nvPr userDrawn="1"/>
          </p:nvSpPr>
          <p:spPr>
            <a:xfrm>
              <a:off x="12537681" y="1001584"/>
              <a:ext cx="2285302" cy="4308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het icoon om een grafiek in te voegen</a:t>
              </a:r>
            </a:p>
          </p:txBody>
        </p:sp>
        <p:sp>
          <p:nvSpPr>
            <p:cNvPr id="15" name="Tekstvak 33"/>
            <p:cNvSpPr txBox="1"/>
            <p:nvPr userDrawn="1"/>
          </p:nvSpPr>
          <p:spPr>
            <a:xfrm>
              <a:off x="12537681" y="3140968"/>
              <a:ext cx="2142447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Selecteer de grafiek die u wilt </a:t>
              </a:r>
              <a:b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</a:b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invoegen en klik op </a:t>
              </a:r>
              <a:r>
                <a:rPr kumimoji="0" lang="nl-NL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‘Invoegen’</a:t>
              </a:r>
            </a:p>
          </p:txBody>
        </p:sp>
        <p:sp>
          <p:nvSpPr>
            <p:cNvPr id="16" name="Ovaal 15"/>
            <p:cNvSpPr/>
            <p:nvPr userDrawn="1"/>
          </p:nvSpPr>
          <p:spPr>
            <a:xfrm>
              <a:off x="12494665" y="505307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1</a:t>
              </a:r>
            </a:p>
          </p:txBody>
        </p:sp>
        <p:sp>
          <p:nvSpPr>
            <p:cNvPr id="17" name="Ovaal 16"/>
            <p:cNvSpPr/>
            <p:nvPr userDrawn="1"/>
          </p:nvSpPr>
          <p:spPr>
            <a:xfrm>
              <a:off x="12494665" y="2667422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2</a:t>
              </a:r>
            </a:p>
          </p:txBody>
        </p:sp>
        <p:pic>
          <p:nvPicPr>
            <p:cNvPr id="18" name="Picture 3"/>
            <p:cNvPicPr>
              <a:picLocks noChangeAspect="1" noChangeArrowheads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630" t="13535" r="3470" b="13927"/>
            <a:stretch/>
          </p:blipFill>
          <p:spPr bwMode="auto">
            <a:xfrm>
              <a:off x="12535130" y="3993281"/>
              <a:ext cx="1107757" cy="297656"/>
            </a:xfrm>
            <a:prstGeom prst="roundRect">
              <a:avLst>
                <a:gd name="adj" fmla="val 14496"/>
              </a:avLst>
            </a:prstGeom>
            <a:noFill/>
            <a:ln w="6350">
              <a:solidFill>
                <a:srgbClr val="E2AC00">
                  <a:lumMod val="50000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19" name="Picture 3"/>
            <p:cNvPicPr>
              <a:picLocks noChangeAspect="1" noChangeArrowheads="1"/>
            </p:cNvPicPr>
            <p:nvPr userDrawn="1"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2604588" y="4033762"/>
              <a:ext cx="792088" cy="226219"/>
            </a:xfrm>
            <a:prstGeom prst="roundRect">
              <a:avLst>
                <a:gd name="adj" fmla="val 14496"/>
              </a:avLst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20" name="Tekstvak 19"/>
            <p:cNvSpPr txBox="1"/>
            <p:nvPr userDrawn="1"/>
          </p:nvSpPr>
          <p:spPr>
            <a:xfrm>
              <a:off x="12617212" y="4020160"/>
              <a:ext cx="779464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5634">
                      <a:lumMod val="25000"/>
                    </a:srgbClr>
                  </a:solidFill>
                  <a:effectLst>
                    <a:outerShdw blurRad="25400" algn="ctr" rotWithShape="0">
                      <a:prstClr val="white"/>
                    </a:outerShdw>
                  </a:effectLst>
                  <a:uLnTx/>
                  <a:uFillTx/>
                </a:rPr>
                <a:t>Invoegen</a:t>
              </a:r>
              <a:endParaRPr kumimoji="0" lang="en-GB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5634">
                    <a:lumMod val="25000"/>
                  </a:srgbClr>
                </a:solidFill>
                <a:effectLst>
                  <a:outerShdw blurRad="25400" algn="ctr" rotWithShape="0">
                    <a:prstClr val="white"/>
                  </a:outerShdw>
                </a:effectLst>
                <a:uLnTx/>
                <a:uFillTx/>
              </a:endParaRPr>
            </a:p>
          </p:txBody>
        </p:sp>
        <p:sp>
          <p:nvSpPr>
            <p:cNvPr id="21" name="Rechthoek 20"/>
            <p:cNvSpPr/>
            <p:nvPr userDrawn="1"/>
          </p:nvSpPr>
          <p:spPr>
            <a:xfrm>
              <a:off x="12363871" y="-26002"/>
              <a:ext cx="3064812" cy="3873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algn="l"/>
              <a:r>
                <a:rPr lang="nl-NL" sz="1600" b="1" dirty="0" smtClean="0">
                  <a:solidFill>
                    <a:schemeClr val="tx2"/>
                  </a:solidFill>
                </a:rPr>
                <a:t>GRAFIEK INVOEGEN</a:t>
              </a:r>
            </a:p>
          </p:txBody>
        </p:sp>
        <p:cxnSp>
          <p:nvCxnSpPr>
            <p:cNvPr id="24" name="Rechte verbindingslijn 23"/>
            <p:cNvCxnSpPr/>
            <p:nvPr userDrawn="1"/>
          </p:nvCxnSpPr>
          <p:spPr>
            <a:xfrm>
              <a:off x="12507575" y="331688"/>
              <a:ext cx="2489060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/>
            <p:cNvCxnSpPr/>
            <p:nvPr userDrawn="1"/>
          </p:nvCxnSpPr>
          <p:spPr>
            <a:xfrm>
              <a:off x="12507211" y="2537608"/>
              <a:ext cx="2489060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/>
            <p:cNvCxnSpPr/>
            <p:nvPr userDrawn="1"/>
          </p:nvCxnSpPr>
          <p:spPr>
            <a:xfrm>
              <a:off x="12507575" y="4423040"/>
              <a:ext cx="248906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Rechte verbindingslijn 95"/>
            <p:cNvCxnSpPr/>
            <p:nvPr userDrawn="1"/>
          </p:nvCxnSpPr>
          <p:spPr>
            <a:xfrm>
              <a:off x="12507575" y="6838695"/>
              <a:ext cx="248906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Rechte verbindingslijn 94"/>
            <p:cNvCxnSpPr/>
            <p:nvPr userDrawn="1"/>
          </p:nvCxnSpPr>
          <p:spPr>
            <a:xfrm>
              <a:off x="12507211" y="4898666"/>
              <a:ext cx="2489060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ep 27"/>
            <p:cNvGrpSpPr/>
            <p:nvPr userDrawn="1"/>
          </p:nvGrpSpPr>
          <p:grpSpPr>
            <a:xfrm>
              <a:off x="12436353" y="1728359"/>
              <a:ext cx="689983" cy="573048"/>
              <a:chOff x="15171969" y="1587338"/>
              <a:chExt cx="755407" cy="627385"/>
            </a:xfrm>
          </p:grpSpPr>
          <p:sp>
            <p:nvSpPr>
              <p:cNvPr id="82" name="Rechthoek 962"/>
              <p:cNvSpPr/>
              <p:nvPr userDrawn="1"/>
            </p:nvSpPr>
            <p:spPr>
              <a:xfrm>
                <a:off x="15171969" y="2008934"/>
                <a:ext cx="755407" cy="205789"/>
              </a:xfrm>
              <a:custGeom>
                <a:avLst/>
                <a:gdLst>
                  <a:gd name="connsiteX0" fmla="*/ 0 w 664132"/>
                  <a:gd name="connsiteY0" fmla="*/ 0 h 277787"/>
                  <a:gd name="connsiteX1" fmla="*/ 664132 w 664132"/>
                  <a:gd name="connsiteY1" fmla="*/ 0 h 277787"/>
                  <a:gd name="connsiteX2" fmla="*/ 664132 w 664132"/>
                  <a:gd name="connsiteY2" fmla="*/ 277787 h 277787"/>
                  <a:gd name="connsiteX3" fmla="*/ 0 w 664132"/>
                  <a:gd name="connsiteY3" fmla="*/ 277787 h 277787"/>
                  <a:gd name="connsiteX4" fmla="*/ 0 w 664132"/>
                  <a:gd name="connsiteY4" fmla="*/ 0 h 277787"/>
                  <a:gd name="connsiteX0" fmla="*/ 0 w 664132"/>
                  <a:gd name="connsiteY0" fmla="*/ 0 h 290487"/>
                  <a:gd name="connsiteX1" fmla="*/ 664132 w 664132"/>
                  <a:gd name="connsiteY1" fmla="*/ 0 h 290487"/>
                  <a:gd name="connsiteX2" fmla="*/ 333932 w 664132"/>
                  <a:gd name="connsiteY2" fmla="*/ 290487 h 290487"/>
                  <a:gd name="connsiteX3" fmla="*/ 0 w 664132"/>
                  <a:gd name="connsiteY3" fmla="*/ 277787 h 290487"/>
                  <a:gd name="connsiteX4" fmla="*/ 0 w 664132"/>
                  <a:gd name="connsiteY4" fmla="*/ 0 h 290487"/>
                  <a:gd name="connsiteX0" fmla="*/ 0 w 664132"/>
                  <a:gd name="connsiteY0" fmla="*/ 0 h 277787"/>
                  <a:gd name="connsiteX1" fmla="*/ 664132 w 664132"/>
                  <a:gd name="connsiteY1" fmla="*/ 0 h 277787"/>
                  <a:gd name="connsiteX2" fmla="*/ 575232 w 664132"/>
                  <a:gd name="connsiteY2" fmla="*/ 271437 h 277787"/>
                  <a:gd name="connsiteX3" fmla="*/ 0 w 664132"/>
                  <a:gd name="connsiteY3" fmla="*/ 277787 h 277787"/>
                  <a:gd name="connsiteX4" fmla="*/ 0 w 664132"/>
                  <a:gd name="connsiteY4" fmla="*/ 0 h 277787"/>
                  <a:gd name="connsiteX0" fmla="*/ 0 w 708582"/>
                  <a:gd name="connsiteY0" fmla="*/ 0 h 277787"/>
                  <a:gd name="connsiteX1" fmla="*/ 708582 w 708582"/>
                  <a:gd name="connsiteY1" fmla="*/ 31750 h 277787"/>
                  <a:gd name="connsiteX2" fmla="*/ 575232 w 708582"/>
                  <a:gd name="connsiteY2" fmla="*/ 271437 h 277787"/>
                  <a:gd name="connsiteX3" fmla="*/ 0 w 708582"/>
                  <a:gd name="connsiteY3" fmla="*/ 277787 h 277787"/>
                  <a:gd name="connsiteX4" fmla="*/ 0 w 708582"/>
                  <a:gd name="connsiteY4" fmla="*/ 0 h 277787"/>
                  <a:gd name="connsiteX0" fmla="*/ 228600 w 708582"/>
                  <a:gd name="connsiteY0" fmla="*/ 6350 h 246037"/>
                  <a:gd name="connsiteX1" fmla="*/ 708582 w 708582"/>
                  <a:gd name="connsiteY1" fmla="*/ 0 h 246037"/>
                  <a:gd name="connsiteX2" fmla="*/ 575232 w 708582"/>
                  <a:gd name="connsiteY2" fmla="*/ 239687 h 246037"/>
                  <a:gd name="connsiteX3" fmla="*/ 0 w 708582"/>
                  <a:gd name="connsiteY3" fmla="*/ 246037 h 246037"/>
                  <a:gd name="connsiteX4" fmla="*/ 228600 w 708582"/>
                  <a:gd name="connsiteY4" fmla="*/ 6350 h 246037"/>
                  <a:gd name="connsiteX0" fmla="*/ 228600 w 778432"/>
                  <a:gd name="connsiteY0" fmla="*/ 0 h 239687"/>
                  <a:gd name="connsiteX1" fmla="*/ 778432 w 778432"/>
                  <a:gd name="connsiteY1" fmla="*/ 25400 h 239687"/>
                  <a:gd name="connsiteX2" fmla="*/ 575232 w 778432"/>
                  <a:gd name="connsiteY2" fmla="*/ 233337 h 239687"/>
                  <a:gd name="connsiteX3" fmla="*/ 0 w 778432"/>
                  <a:gd name="connsiteY3" fmla="*/ 239687 h 239687"/>
                  <a:gd name="connsiteX4" fmla="*/ 228600 w 778432"/>
                  <a:gd name="connsiteY4" fmla="*/ 0 h 239687"/>
                  <a:gd name="connsiteX0" fmla="*/ 228600 w 778432"/>
                  <a:gd name="connsiteY0" fmla="*/ 0 h 214287"/>
                  <a:gd name="connsiteX1" fmla="*/ 778432 w 778432"/>
                  <a:gd name="connsiteY1" fmla="*/ 0 h 214287"/>
                  <a:gd name="connsiteX2" fmla="*/ 575232 w 778432"/>
                  <a:gd name="connsiteY2" fmla="*/ 207937 h 214287"/>
                  <a:gd name="connsiteX3" fmla="*/ 0 w 778432"/>
                  <a:gd name="connsiteY3" fmla="*/ 214287 h 214287"/>
                  <a:gd name="connsiteX4" fmla="*/ 228600 w 778432"/>
                  <a:gd name="connsiteY4" fmla="*/ 0 h 214287"/>
                  <a:gd name="connsiteX0" fmla="*/ 228600 w 730724"/>
                  <a:gd name="connsiteY0" fmla="*/ 3975 h 218262"/>
                  <a:gd name="connsiteX1" fmla="*/ 730724 w 730724"/>
                  <a:gd name="connsiteY1" fmla="*/ 0 h 218262"/>
                  <a:gd name="connsiteX2" fmla="*/ 575232 w 730724"/>
                  <a:gd name="connsiteY2" fmla="*/ 211912 h 218262"/>
                  <a:gd name="connsiteX3" fmla="*/ 0 w 730724"/>
                  <a:gd name="connsiteY3" fmla="*/ 218262 h 218262"/>
                  <a:gd name="connsiteX4" fmla="*/ 228600 w 730724"/>
                  <a:gd name="connsiteY4" fmla="*/ 3975 h 218262"/>
                  <a:gd name="connsiteX0" fmla="*/ 252454 w 754578"/>
                  <a:gd name="connsiteY0" fmla="*/ 3975 h 211912"/>
                  <a:gd name="connsiteX1" fmla="*/ 754578 w 754578"/>
                  <a:gd name="connsiteY1" fmla="*/ 0 h 211912"/>
                  <a:gd name="connsiteX2" fmla="*/ 599086 w 754578"/>
                  <a:gd name="connsiteY2" fmla="*/ 211912 h 211912"/>
                  <a:gd name="connsiteX3" fmla="*/ 0 w 754578"/>
                  <a:gd name="connsiteY3" fmla="*/ 210311 h 211912"/>
                  <a:gd name="connsiteX4" fmla="*/ 252454 w 754578"/>
                  <a:gd name="connsiteY4" fmla="*/ 3975 h 211912"/>
                  <a:gd name="connsiteX0" fmla="*/ 172941 w 754578"/>
                  <a:gd name="connsiteY0" fmla="*/ 0 h 219864"/>
                  <a:gd name="connsiteX1" fmla="*/ 754578 w 754578"/>
                  <a:gd name="connsiteY1" fmla="*/ 7952 h 219864"/>
                  <a:gd name="connsiteX2" fmla="*/ 599086 w 754578"/>
                  <a:gd name="connsiteY2" fmla="*/ 219864 h 219864"/>
                  <a:gd name="connsiteX3" fmla="*/ 0 w 754578"/>
                  <a:gd name="connsiteY3" fmla="*/ 218263 h 219864"/>
                  <a:gd name="connsiteX4" fmla="*/ 172941 w 754578"/>
                  <a:gd name="connsiteY4" fmla="*/ 0 h 219864"/>
                  <a:gd name="connsiteX0" fmla="*/ 172941 w 754578"/>
                  <a:gd name="connsiteY0" fmla="*/ 0 h 223840"/>
                  <a:gd name="connsiteX1" fmla="*/ 754578 w 754578"/>
                  <a:gd name="connsiteY1" fmla="*/ 7952 h 223840"/>
                  <a:gd name="connsiteX2" fmla="*/ 654745 w 754578"/>
                  <a:gd name="connsiteY2" fmla="*/ 223840 h 223840"/>
                  <a:gd name="connsiteX3" fmla="*/ 0 w 754578"/>
                  <a:gd name="connsiteY3" fmla="*/ 218263 h 223840"/>
                  <a:gd name="connsiteX4" fmla="*/ 172941 w 754578"/>
                  <a:gd name="connsiteY4" fmla="*/ 0 h 223840"/>
                  <a:gd name="connsiteX0" fmla="*/ 172941 w 754578"/>
                  <a:gd name="connsiteY0" fmla="*/ 0 h 219864"/>
                  <a:gd name="connsiteX1" fmla="*/ 754578 w 754578"/>
                  <a:gd name="connsiteY1" fmla="*/ 7952 h 219864"/>
                  <a:gd name="connsiteX2" fmla="*/ 646793 w 754578"/>
                  <a:gd name="connsiteY2" fmla="*/ 219864 h 219864"/>
                  <a:gd name="connsiteX3" fmla="*/ 0 w 754578"/>
                  <a:gd name="connsiteY3" fmla="*/ 218263 h 219864"/>
                  <a:gd name="connsiteX4" fmla="*/ 172941 w 754578"/>
                  <a:gd name="connsiteY4" fmla="*/ 0 h 219864"/>
                  <a:gd name="connsiteX0" fmla="*/ 172941 w 818189"/>
                  <a:gd name="connsiteY0" fmla="*/ 0 h 219864"/>
                  <a:gd name="connsiteX1" fmla="*/ 818189 w 818189"/>
                  <a:gd name="connsiteY1" fmla="*/ 31806 h 219864"/>
                  <a:gd name="connsiteX2" fmla="*/ 646793 w 818189"/>
                  <a:gd name="connsiteY2" fmla="*/ 219864 h 219864"/>
                  <a:gd name="connsiteX3" fmla="*/ 0 w 818189"/>
                  <a:gd name="connsiteY3" fmla="*/ 218263 h 219864"/>
                  <a:gd name="connsiteX4" fmla="*/ 172941 w 818189"/>
                  <a:gd name="connsiteY4" fmla="*/ 0 h 219864"/>
                  <a:gd name="connsiteX0" fmla="*/ 172941 w 806262"/>
                  <a:gd name="connsiteY0" fmla="*/ 0 h 219864"/>
                  <a:gd name="connsiteX1" fmla="*/ 806262 w 806262"/>
                  <a:gd name="connsiteY1" fmla="*/ 11928 h 219864"/>
                  <a:gd name="connsiteX2" fmla="*/ 646793 w 806262"/>
                  <a:gd name="connsiteY2" fmla="*/ 219864 h 219864"/>
                  <a:gd name="connsiteX3" fmla="*/ 0 w 806262"/>
                  <a:gd name="connsiteY3" fmla="*/ 218263 h 219864"/>
                  <a:gd name="connsiteX4" fmla="*/ 172941 w 806262"/>
                  <a:gd name="connsiteY4" fmla="*/ 0 h 219864"/>
                  <a:gd name="connsiteX0" fmla="*/ 172941 w 798310"/>
                  <a:gd name="connsiteY0" fmla="*/ 0 h 219864"/>
                  <a:gd name="connsiteX1" fmla="*/ 798310 w 798310"/>
                  <a:gd name="connsiteY1" fmla="*/ 15903 h 219864"/>
                  <a:gd name="connsiteX2" fmla="*/ 646793 w 798310"/>
                  <a:gd name="connsiteY2" fmla="*/ 219864 h 219864"/>
                  <a:gd name="connsiteX3" fmla="*/ 0 w 798310"/>
                  <a:gd name="connsiteY3" fmla="*/ 218263 h 219864"/>
                  <a:gd name="connsiteX4" fmla="*/ 172941 w 798310"/>
                  <a:gd name="connsiteY4" fmla="*/ 0 h 219864"/>
                  <a:gd name="connsiteX0" fmla="*/ 172941 w 798310"/>
                  <a:gd name="connsiteY0" fmla="*/ 0 h 259620"/>
                  <a:gd name="connsiteX1" fmla="*/ 798310 w 798310"/>
                  <a:gd name="connsiteY1" fmla="*/ 15903 h 259620"/>
                  <a:gd name="connsiteX2" fmla="*/ 614988 w 798310"/>
                  <a:gd name="connsiteY2" fmla="*/ 259620 h 259620"/>
                  <a:gd name="connsiteX3" fmla="*/ 0 w 798310"/>
                  <a:gd name="connsiteY3" fmla="*/ 218263 h 259620"/>
                  <a:gd name="connsiteX4" fmla="*/ 172941 w 798310"/>
                  <a:gd name="connsiteY4" fmla="*/ 0 h 259620"/>
                  <a:gd name="connsiteX0" fmla="*/ 188843 w 814212"/>
                  <a:gd name="connsiteY0" fmla="*/ 0 h 259620"/>
                  <a:gd name="connsiteX1" fmla="*/ 814212 w 814212"/>
                  <a:gd name="connsiteY1" fmla="*/ 15903 h 259620"/>
                  <a:gd name="connsiteX2" fmla="*/ 630890 w 814212"/>
                  <a:gd name="connsiteY2" fmla="*/ 259620 h 259620"/>
                  <a:gd name="connsiteX3" fmla="*/ 0 w 814212"/>
                  <a:gd name="connsiteY3" fmla="*/ 254043 h 259620"/>
                  <a:gd name="connsiteX4" fmla="*/ 188843 w 814212"/>
                  <a:gd name="connsiteY4" fmla="*/ 0 h 259620"/>
                  <a:gd name="connsiteX0" fmla="*/ 208721 w 834090"/>
                  <a:gd name="connsiteY0" fmla="*/ 0 h 259620"/>
                  <a:gd name="connsiteX1" fmla="*/ 834090 w 834090"/>
                  <a:gd name="connsiteY1" fmla="*/ 15903 h 259620"/>
                  <a:gd name="connsiteX2" fmla="*/ 650768 w 834090"/>
                  <a:gd name="connsiteY2" fmla="*/ 259620 h 259620"/>
                  <a:gd name="connsiteX3" fmla="*/ 0 w 834090"/>
                  <a:gd name="connsiteY3" fmla="*/ 254043 h 259620"/>
                  <a:gd name="connsiteX4" fmla="*/ 208721 w 834090"/>
                  <a:gd name="connsiteY4" fmla="*/ 0 h 259620"/>
                  <a:gd name="connsiteX0" fmla="*/ 268356 w 893725"/>
                  <a:gd name="connsiteY0" fmla="*/ 0 h 259620"/>
                  <a:gd name="connsiteX1" fmla="*/ 893725 w 893725"/>
                  <a:gd name="connsiteY1" fmla="*/ 15903 h 259620"/>
                  <a:gd name="connsiteX2" fmla="*/ 710403 w 893725"/>
                  <a:gd name="connsiteY2" fmla="*/ 259620 h 259620"/>
                  <a:gd name="connsiteX3" fmla="*/ 0 w 893725"/>
                  <a:gd name="connsiteY3" fmla="*/ 254043 h 259620"/>
                  <a:gd name="connsiteX4" fmla="*/ 268356 w 893725"/>
                  <a:gd name="connsiteY4" fmla="*/ 0 h 259620"/>
                  <a:gd name="connsiteX0" fmla="*/ 260405 w 885774"/>
                  <a:gd name="connsiteY0" fmla="*/ 0 h 259620"/>
                  <a:gd name="connsiteX1" fmla="*/ 885774 w 885774"/>
                  <a:gd name="connsiteY1" fmla="*/ 15903 h 259620"/>
                  <a:gd name="connsiteX2" fmla="*/ 702452 w 885774"/>
                  <a:gd name="connsiteY2" fmla="*/ 259620 h 259620"/>
                  <a:gd name="connsiteX3" fmla="*/ 0 w 885774"/>
                  <a:gd name="connsiteY3" fmla="*/ 254043 h 259620"/>
                  <a:gd name="connsiteX4" fmla="*/ 260405 w 885774"/>
                  <a:gd name="connsiteY4" fmla="*/ 0 h 259620"/>
                  <a:gd name="connsiteX0" fmla="*/ 220648 w 885774"/>
                  <a:gd name="connsiteY0" fmla="*/ 0 h 243717"/>
                  <a:gd name="connsiteX1" fmla="*/ 885774 w 885774"/>
                  <a:gd name="connsiteY1" fmla="*/ 0 h 243717"/>
                  <a:gd name="connsiteX2" fmla="*/ 702452 w 885774"/>
                  <a:gd name="connsiteY2" fmla="*/ 243717 h 243717"/>
                  <a:gd name="connsiteX3" fmla="*/ 0 w 885774"/>
                  <a:gd name="connsiteY3" fmla="*/ 238140 h 243717"/>
                  <a:gd name="connsiteX4" fmla="*/ 220648 w 885774"/>
                  <a:gd name="connsiteY4" fmla="*/ 0 h 243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5774" h="243717">
                    <a:moveTo>
                      <a:pt x="220648" y="0"/>
                    </a:moveTo>
                    <a:lnTo>
                      <a:pt x="885774" y="0"/>
                    </a:lnTo>
                    <a:lnTo>
                      <a:pt x="702452" y="243717"/>
                    </a:lnTo>
                    <a:lnTo>
                      <a:pt x="0" y="238140"/>
                    </a:lnTo>
                    <a:lnTo>
                      <a:pt x="220648" y="0"/>
                    </a:lnTo>
                    <a:close/>
                  </a:path>
                </a:pathLst>
              </a:custGeom>
              <a:solidFill>
                <a:srgbClr val="FFFFFF">
                  <a:lumMod val="50000"/>
                </a:srgbClr>
              </a:solidFill>
              <a:ln w="25400" cap="flat" cmpd="sng" algn="ctr">
                <a:noFill/>
                <a:prstDash val="solid"/>
              </a:ln>
              <a:effectLst>
                <a:softEdge rad="31750"/>
              </a:effectLst>
            </p:spPr>
            <p:txBody>
              <a:bodyPr rtlCol="0" anchor="ctr"/>
              <a:lstStyle>
                <a:defPPr>
                  <a:defRPr lang="nl-NL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 Light" panose="020B0502040204020203" pitchFamily="34" charset="0"/>
                  <a:ea typeface="Adobe Heiti Std R" panose="020B0400000000000000" pitchFamily="34" charset="-128"/>
                  <a:cs typeface="Segoe UI Light" panose="020B0502040204020203" pitchFamily="34" charset="0"/>
                </a:endParaRPr>
              </a:p>
            </p:txBody>
          </p:sp>
          <p:grpSp>
            <p:nvGrpSpPr>
              <p:cNvPr id="83" name="Groep 82"/>
              <p:cNvGrpSpPr/>
              <p:nvPr userDrawn="1"/>
            </p:nvGrpSpPr>
            <p:grpSpPr>
              <a:xfrm>
                <a:off x="15281106" y="1587338"/>
                <a:ext cx="511775" cy="560304"/>
                <a:chOff x="10604642" y="969717"/>
                <a:chExt cx="1290643" cy="1427163"/>
              </a:xfrm>
            </p:grpSpPr>
            <p:grpSp>
              <p:nvGrpSpPr>
                <p:cNvPr id="84" name="Group 879"/>
                <p:cNvGrpSpPr>
                  <a:grpSpLocks noChangeAspect="1"/>
                </p:cNvGrpSpPr>
                <p:nvPr userDrawn="1"/>
              </p:nvGrpSpPr>
              <p:grpSpPr bwMode="auto">
                <a:xfrm>
                  <a:off x="10604642" y="969717"/>
                  <a:ext cx="1290643" cy="1427163"/>
                  <a:chOff x="4798" y="1515"/>
                  <a:chExt cx="813" cy="899"/>
                </a:xfrm>
              </p:grpSpPr>
              <p:sp>
                <p:nvSpPr>
                  <p:cNvPr id="86" name="Freeform 886"/>
                  <p:cNvSpPr>
                    <a:spLocks/>
                  </p:cNvSpPr>
                  <p:nvPr userDrawn="1"/>
                </p:nvSpPr>
                <p:spPr bwMode="auto">
                  <a:xfrm>
                    <a:off x="5269" y="1515"/>
                    <a:ext cx="71" cy="898"/>
                  </a:xfrm>
                  <a:custGeom>
                    <a:avLst/>
                    <a:gdLst>
                      <a:gd name="T0" fmla="*/ 282 w 282"/>
                      <a:gd name="T1" fmla="*/ 0 h 3595"/>
                      <a:gd name="T2" fmla="*/ 282 w 282"/>
                      <a:gd name="T3" fmla="*/ 3138 h 3595"/>
                      <a:gd name="T4" fmla="*/ 0 w 282"/>
                      <a:gd name="T5" fmla="*/ 3595 h 3595"/>
                      <a:gd name="T6" fmla="*/ 0 w 282"/>
                      <a:gd name="T7" fmla="*/ 285 h 3595"/>
                      <a:gd name="T8" fmla="*/ 282 w 282"/>
                      <a:gd name="T9" fmla="*/ 0 h 35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82" h="3595">
                        <a:moveTo>
                          <a:pt x="282" y="0"/>
                        </a:moveTo>
                        <a:lnTo>
                          <a:pt x="282" y="3138"/>
                        </a:lnTo>
                        <a:lnTo>
                          <a:pt x="0" y="3595"/>
                        </a:lnTo>
                        <a:lnTo>
                          <a:pt x="0" y="285"/>
                        </a:lnTo>
                        <a:lnTo>
                          <a:pt x="282" y="0"/>
                        </a:lnTo>
                        <a:close/>
                      </a:path>
                    </a:pathLst>
                  </a:custGeom>
                  <a:solidFill>
                    <a:srgbClr val="FFC000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87" name="Rectangle 880"/>
                  <p:cNvSpPr>
                    <a:spLocks noChangeArrowheads="1"/>
                  </p:cNvSpPr>
                  <p:nvPr userDrawn="1"/>
                </p:nvSpPr>
                <p:spPr bwMode="auto">
                  <a:xfrm>
                    <a:off x="4798" y="1515"/>
                    <a:ext cx="813" cy="899"/>
                  </a:xfrm>
                  <a:prstGeom prst="rect">
                    <a:avLst/>
                  </a:prstGeom>
                  <a:noFill/>
                  <a:ln w="0">
                    <a:noFill/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88" name="Rectangle 881"/>
                  <p:cNvSpPr>
                    <a:spLocks noChangeArrowheads="1"/>
                  </p:cNvSpPr>
                  <p:nvPr userDrawn="1"/>
                </p:nvSpPr>
                <p:spPr bwMode="auto">
                  <a:xfrm>
                    <a:off x="4798" y="1857"/>
                    <a:ext cx="228" cy="55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002060"/>
                      </a:gs>
                      <a:gs pos="100000">
                        <a:srgbClr val="1929FF"/>
                      </a:gs>
                    </a:gsLst>
                    <a:lin ang="16200000" scaled="1"/>
                    <a:tileRect/>
                  </a:gradFill>
                  <a:ln w="0">
                    <a:noFill/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89" name="Freeform 882"/>
                  <p:cNvSpPr>
                    <a:spLocks/>
                  </p:cNvSpPr>
                  <p:nvPr userDrawn="1"/>
                </p:nvSpPr>
                <p:spPr bwMode="auto">
                  <a:xfrm>
                    <a:off x="4798" y="1771"/>
                    <a:ext cx="314" cy="86"/>
                  </a:xfrm>
                  <a:custGeom>
                    <a:avLst/>
                    <a:gdLst>
                      <a:gd name="T0" fmla="*/ 411 w 1255"/>
                      <a:gd name="T1" fmla="*/ 0 h 342"/>
                      <a:gd name="T2" fmla="*/ 1255 w 1255"/>
                      <a:gd name="T3" fmla="*/ 0 h 342"/>
                      <a:gd name="T4" fmla="*/ 913 w 1255"/>
                      <a:gd name="T5" fmla="*/ 342 h 342"/>
                      <a:gd name="T6" fmla="*/ 0 w 1255"/>
                      <a:gd name="T7" fmla="*/ 342 h 342"/>
                      <a:gd name="T8" fmla="*/ 411 w 1255"/>
                      <a:gd name="T9" fmla="*/ 0 h 3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255" h="342">
                        <a:moveTo>
                          <a:pt x="411" y="0"/>
                        </a:moveTo>
                        <a:lnTo>
                          <a:pt x="1255" y="0"/>
                        </a:lnTo>
                        <a:lnTo>
                          <a:pt x="913" y="342"/>
                        </a:lnTo>
                        <a:lnTo>
                          <a:pt x="0" y="342"/>
                        </a:lnTo>
                        <a:lnTo>
                          <a:pt x="411" y="0"/>
                        </a:lnTo>
                        <a:close/>
                      </a:path>
                    </a:pathLst>
                  </a:custGeom>
                  <a:solidFill>
                    <a:srgbClr val="0039AC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90" name="Freeform 883"/>
                  <p:cNvSpPr>
                    <a:spLocks/>
                  </p:cNvSpPr>
                  <p:nvPr userDrawn="1"/>
                </p:nvSpPr>
                <p:spPr bwMode="auto">
                  <a:xfrm>
                    <a:off x="5026" y="1771"/>
                    <a:ext cx="85" cy="642"/>
                  </a:xfrm>
                  <a:custGeom>
                    <a:avLst/>
                    <a:gdLst>
                      <a:gd name="T0" fmla="*/ 342 w 342"/>
                      <a:gd name="T1" fmla="*/ 0 h 2568"/>
                      <a:gd name="T2" fmla="*/ 342 w 342"/>
                      <a:gd name="T3" fmla="*/ 2111 h 2568"/>
                      <a:gd name="T4" fmla="*/ 0 w 342"/>
                      <a:gd name="T5" fmla="*/ 2568 h 2568"/>
                      <a:gd name="T6" fmla="*/ 0 w 342"/>
                      <a:gd name="T7" fmla="*/ 342 h 2568"/>
                      <a:gd name="T8" fmla="*/ 342 w 342"/>
                      <a:gd name="T9" fmla="*/ 0 h 25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42" h="2568">
                        <a:moveTo>
                          <a:pt x="342" y="0"/>
                        </a:moveTo>
                        <a:lnTo>
                          <a:pt x="342" y="2111"/>
                        </a:lnTo>
                        <a:lnTo>
                          <a:pt x="0" y="2568"/>
                        </a:lnTo>
                        <a:lnTo>
                          <a:pt x="0" y="342"/>
                        </a:lnTo>
                        <a:lnTo>
                          <a:pt x="342" y="0"/>
                        </a:lnTo>
                        <a:close/>
                      </a:path>
                    </a:pathLst>
                  </a:custGeom>
                  <a:solidFill>
                    <a:srgbClr val="000075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91" name="Freeform 884"/>
                  <p:cNvSpPr>
                    <a:spLocks/>
                  </p:cNvSpPr>
                  <p:nvPr userDrawn="1"/>
                </p:nvSpPr>
                <p:spPr bwMode="auto">
                  <a:xfrm>
                    <a:off x="5054" y="1515"/>
                    <a:ext cx="286" cy="72"/>
                  </a:xfrm>
                  <a:custGeom>
                    <a:avLst/>
                    <a:gdLst>
                      <a:gd name="T0" fmla="*/ 318 w 1140"/>
                      <a:gd name="T1" fmla="*/ 0 h 289"/>
                      <a:gd name="T2" fmla="*/ 1140 w 1140"/>
                      <a:gd name="T3" fmla="*/ 0 h 289"/>
                      <a:gd name="T4" fmla="*/ 855 w 1140"/>
                      <a:gd name="T5" fmla="*/ 289 h 289"/>
                      <a:gd name="T6" fmla="*/ 0 w 1140"/>
                      <a:gd name="T7" fmla="*/ 289 h 289"/>
                      <a:gd name="T8" fmla="*/ 318 w 1140"/>
                      <a:gd name="T9" fmla="*/ 0 h 2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140" h="289">
                        <a:moveTo>
                          <a:pt x="318" y="0"/>
                        </a:moveTo>
                        <a:lnTo>
                          <a:pt x="1140" y="0"/>
                        </a:lnTo>
                        <a:lnTo>
                          <a:pt x="855" y="289"/>
                        </a:lnTo>
                        <a:lnTo>
                          <a:pt x="0" y="289"/>
                        </a:lnTo>
                        <a:lnTo>
                          <a:pt x="318" y="0"/>
                        </a:lnTo>
                        <a:close/>
                      </a:path>
                    </a:pathLst>
                  </a:custGeom>
                  <a:solidFill>
                    <a:srgbClr val="EEFF2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92" name="Rectangle 885"/>
                  <p:cNvSpPr>
                    <a:spLocks noChangeArrowheads="1"/>
                  </p:cNvSpPr>
                  <p:nvPr userDrawn="1"/>
                </p:nvSpPr>
                <p:spPr bwMode="auto">
                  <a:xfrm>
                    <a:off x="5054" y="1587"/>
                    <a:ext cx="215" cy="82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FFC000"/>
                      </a:gs>
                      <a:gs pos="100000">
                        <a:srgbClr val="FFFF00"/>
                      </a:gs>
                    </a:gsLst>
                    <a:lin ang="16200000" scaled="1"/>
                    <a:tileRect/>
                  </a:gradFill>
                  <a:ln w="0">
                    <a:noFill/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93" name="Rectangle 887"/>
                  <p:cNvSpPr>
                    <a:spLocks noChangeArrowheads="1"/>
                  </p:cNvSpPr>
                  <p:nvPr userDrawn="1"/>
                </p:nvSpPr>
                <p:spPr bwMode="auto">
                  <a:xfrm>
                    <a:off x="5298" y="1771"/>
                    <a:ext cx="228" cy="643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B80004"/>
                      </a:gs>
                      <a:gs pos="100000">
                        <a:srgbClr val="FF0000"/>
                      </a:gs>
                    </a:gsLst>
                    <a:lin ang="16200000" scaled="1"/>
                    <a:tileRect/>
                  </a:gradFill>
                  <a:ln w="0">
                    <a:noFill/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94" name="Freeform 888"/>
                  <p:cNvSpPr>
                    <a:spLocks/>
                  </p:cNvSpPr>
                  <p:nvPr userDrawn="1"/>
                </p:nvSpPr>
                <p:spPr bwMode="auto">
                  <a:xfrm>
                    <a:off x="5526" y="1686"/>
                    <a:ext cx="85" cy="727"/>
                  </a:xfrm>
                  <a:custGeom>
                    <a:avLst/>
                    <a:gdLst>
                      <a:gd name="T0" fmla="*/ 342 w 342"/>
                      <a:gd name="T1" fmla="*/ 0 h 2911"/>
                      <a:gd name="T2" fmla="*/ 342 w 342"/>
                      <a:gd name="T3" fmla="*/ 2477 h 2911"/>
                      <a:gd name="T4" fmla="*/ 0 w 342"/>
                      <a:gd name="T5" fmla="*/ 2911 h 2911"/>
                      <a:gd name="T6" fmla="*/ 0 w 342"/>
                      <a:gd name="T7" fmla="*/ 334 h 2911"/>
                      <a:gd name="T8" fmla="*/ 342 w 342"/>
                      <a:gd name="T9" fmla="*/ 0 h 29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42" h="2911">
                        <a:moveTo>
                          <a:pt x="342" y="0"/>
                        </a:moveTo>
                        <a:lnTo>
                          <a:pt x="342" y="2477"/>
                        </a:lnTo>
                        <a:lnTo>
                          <a:pt x="0" y="2911"/>
                        </a:lnTo>
                        <a:lnTo>
                          <a:pt x="0" y="334"/>
                        </a:lnTo>
                        <a:lnTo>
                          <a:pt x="342" y="0"/>
                        </a:lnTo>
                        <a:close/>
                      </a:path>
                    </a:pathLst>
                  </a:custGeom>
                  <a:solidFill>
                    <a:srgbClr val="C2001B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</p:grpSp>
            <p:sp>
              <p:nvSpPr>
                <p:cNvPr id="85" name="Vrije vorm 84"/>
                <p:cNvSpPr/>
                <p:nvPr userDrawn="1"/>
              </p:nvSpPr>
              <p:spPr>
                <a:xfrm>
                  <a:off x="11389225" y="1241176"/>
                  <a:ext cx="506025" cy="137883"/>
                </a:xfrm>
                <a:custGeom>
                  <a:avLst/>
                  <a:gdLst>
                    <a:gd name="connsiteX0" fmla="*/ 0 w 508407"/>
                    <a:gd name="connsiteY0" fmla="*/ 142646 h 146304"/>
                    <a:gd name="connsiteX1" fmla="*/ 369418 w 508407"/>
                    <a:gd name="connsiteY1" fmla="*/ 146304 h 146304"/>
                    <a:gd name="connsiteX2" fmla="*/ 508407 w 508407"/>
                    <a:gd name="connsiteY2" fmla="*/ 0 h 146304"/>
                    <a:gd name="connsiteX3" fmla="*/ 168250 w 508407"/>
                    <a:gd name="connsiteY3" fmla="*/ 0 h 146304"/>
                    <a:gd name="connsiteX4" fmla="*/ 0 w 508407"/>
                    <a:gd name="connsiteY4" fmla="*/ 142646 h 146304"/>
                    <a:gd name="connsiteX0" fmla="*/ 0 w 508407"/>
                    <a:gd name="connsiteY0" fmla="*/ 142646 h 142646"/>
                    <a:gd name="connsiteX1" fmla="*/ 376562 w 508407"/>
                    <a:gd name="connsiteY1" fmla="*/ 136779 h 142646"/>
                    <a:gd name="connsiteX2" fmla="*/ 508407 w 508407"/>
                    <a:gd name="connsiteY2" fmla="*/ 0 h 142646"/>
                    <a:gd name="connsiteX3" fmla="*/ 168250 w 508407"/>
                    <a:gd name="connsiteY3" fmla="*/ 0 h 142646"/>
                    <a:gd name="connsiteX4" fmla="*/ 0 w 508407"/>
                    <a:gd name="connsiteY4" fmla="*/ 142646 h 142646"/>
                    <a:gd name="connsiteX0" fmla="*/ 0 w 506025"/>
                    <a:gd name="connsiteY0" fmla="*/ 137883 h 137883"/>
                    <a:gd name="connsiteX1" fmla="*/ 374180 w 506025"/>
                    <a:gd name="connsiteY1" fmla="*/ 136779 h 137883"/>
                    <a:gd name="connsiteX2" fmla="*/ 506025 w 506025"/>
                    <a:gd name="connsiteY2" fmla="*/ 0 h 137883"/>
                    <a:gd name="connsiteX3" fmla="*/ 165868 w 506025"/>
                    <a:gd name="connsiteY3" fmla="*/ 0 h 137883"/>
                    <a:gd name="connsiteX4" fmla="*/ 0 w 506025"/>
                    <a:gd name="connsiteY4" fmla="*/ 137883 h 1378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06025" h="137883">
                      <a:moveTo>
                        <a:pt x="0" y="137883"/>
                      </a:moveTo>
                      <a:lnTo>
                        <a:pt x="374180" y="136779"/>
                      </a:lnTo>
                      <a:lnTo>
                        <a:pt x="506025" y="0"/>
                      </a:lnTo>
                      <a:lnTo>
                        <a:pt x="165868" y="0"/>
                      </a:lnTo>
                      <a:lnTo>
                        <a:pt x="0" y="137883"/>
                      </a:lnTo>
                      <a:close/>
                    </a:path>
                  </a:pathLst>
                </a:custGeom>
                <a:solidFill>
                  <a:srgbClr val="C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nl-NL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endParaRPr>
                </a:p>
              </p:txBody>
            </p:sp>
          </p:grpSp>
        </p:grpSp>
        <p:grpSp>
          <p:nvGrpSpPr>
            <p:cNvPr id="29" name="Groep 28"/>
            <p:cNvGrpSpPr/>
            <p:nvPr userDrawn="1"/>
          </p:nvGrpSpPr>
          <p:grpSpPr>
            <a:xfrm>
              <a:off x="12548778" y="6003628"/>
              <a:ext cx="1980859" cy="542924"/>
              <a:chOff x="12390702" y="6054428"/>
              <a:chExt cx="1980859" cy="542924"/>
            </a:xfrm>
          </p:grpSpPr>
          <p:sp>
            <p:nvSpPr>
              <p:cNvPr id="48" name="Rechthoek 47"/>
              <p:cNvSpPr/>
              <p:nvPr/>
            </p:nvSpPr>
            <p:spPr>
              <a:xfrm>
                <a:off x="12402284" y="6054428"/>
                <a:ext cx="1969277" cy="5429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Segoe UI Light" panose="020B0502040204020203" pitchFamily="34" charset="0"/>
                  <a:ea typeface="Adobe Heiti Std R" panose="020B0400000000000000" pitchFamily="34" charset="-128"/>
                  <a:cs typeface="Segoe UI Light" panose="020B0502040204020203" pitchFamily="34" charset="0"/>
                </a:endParaRPr>
              </a:p>
            </p:txBody>
          </p:sp>
          <p:sp>
            <p:nvSpPr>
              <p:cNvPr id="49" name="Rechthoek 48"/>
              <p:cNvSpPr/>
              <p:nvPr/>
            </p:nvSpPr>
            <p:spPr>
              <a:xfrm>
                <a:off x="12662053" y="6062530"/>
                <a:ext cx="1327608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100" dirty="0" smtClean="0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rPr>
                  <a:t>Ander </a:t>
                </a:r>
                <a:r>
                  <a:rPr lang="en-US" sz="1100" dirty="0" err="1" smtClean="0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rPr>
                  <a:t>grafiektype</a:t>
                </a:r>
                <a:r>
                  <a:rPr lang="en-US" sz="1100" dirty="0" smtClean="0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rPr>
                  <a:t>…</a:t>
                </a:r>
                <a:endParaRPr lang="en-US" sz="1100" dirty="0">
                  <a:latin typeface="Segoe UI Light" panose="020B0502040204020203" pitchFamily="34" charset="0"/>
                  <a:ea typeface="Adobe Heiti Std R" panose="020B0400000000000000" pitchFamily="34" charset="-128"/>
                  <a:cs typeface="Segoe UI Light" panose="020B0502040204020203" pitchFamily="34" charset="0"/>
                </a:endParaRPr>
              </a:p>
            </p:txBody>
          </p:sp>
          <p:sp>
            <p:nvSpPr>
              <p:cNvPr id="50" name="Gelijkbenige driehoek 49"/>
              <p:cNvSpPr/>
              <p:nvPr/>
            </p:nvSpPr>
            <p:spPr>
              <a:xfrm rot="5400000">
                <a:off x="14210471" y="6150144"/>
                <a:ext cx="105309" cy="57157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latin typeface="Segoe UI Light" panose="020B0502040204020203" pitchFamily="34" charset="0"/>
                  <a:ea typeface="Adobe Heiti Std R" panose="020B0400000000000000" pitchFamily="34" charset="-128"/>
                  <a:cs typeface="Segoe UI Light" panose="020B0502040204020203" pitchFamily="34" charset="0"/>
                </a:endParaRPr>
              </a:p>
            </p:txBody>
          </p:sp>
          <p:sp>
            <p:nvSpPr>
              <p:cNvPr id="51" name="Afgeronde rechthoek 50"/>
              <p:cNvSpPr/>
              <p:nvPr/>
            </p:nvSpPr>
            <p:spPr>
              <a:xfrm>
                <a:off x="12390702" y="6322741"/>
                <a:ext cx="1973675" cy="268314"/>
              </a:xfrm>
              <a:prstGeom prst="roundRect">
                <a:avLst/>
              </a:prstGeom>
              <a:gradFill>
                <a:gsLst>
                  <a:gs pos="0">
                    <a:srgbClr val="FFF2BD"/>
                  </a:gs>
                  <a:gs pos="34000">
                    <a:srgbClr val="FFE98B"/>
                  </a:gs>
                  <a:gs pos="78000">
                    <a:srgbClr val="FFF5C9"/>
                  </a:gs>
                  <a:gs pos="59000">
                    <a:srgbClr val="FFE98B"/>
                  </a:gs>
                </a:gsLst>
                <a:lin ang="5400000" scaled="0"/>
              </a:gradFill>
              <a:ln w="63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4000" rtlCol="0" anchor="ctr"/>
              <a:lstStyle/>
              <a:p>
                <a:r>
                  <a:rPr lang="en-US" sz="1200" dirty="0" err="1" smtClean="0">
                    <a:solidFill>
                      <a:schemeClr val="tx1"/>
                    </a:solidFill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rPr>
                  <a:t>Gegevens</a:t>
                </a:r>
                <a:r>
                  <a:rPr lang="en-US" sz="1200" dirty="0" smtClean="0">
                    <a:solidFill>
                      <a:schemeClr val="tx1"/>
                    </a:solidFill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rPr>
                  <a:t> </a:t>
                </a:r>
                <a:r>
                  <a:rPr lang="en-US" sz="1200" dirty="0" err="1" smtClean="0">
                    <a:solidFill>
                      <a:schemeClr val="tx1"/>
                    </a:solidFill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rPr>
                  <a:t>bewerken</a:t>
                </a:r>
                <a:r>
                  <a:rPr lang="en-US" sz="1200" dirty="0" smtClean="0">
                    <a:solidFill>
                      <a:schemeClr val="tx1"/>
                    </a:solidFill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rPr>
                  <a:t>…</a:t>
                </a:r>
                <a:endParaRPr lang="en-US" sz="1200" dirty="0">
                  <a:solidFill>
                    <a:schemeClr val="tx1"/>
                  </a:solidFill>
                  <a:latin typeface="Segoe UI Light" panose="020B0502040204020203" pitchFamily="34" charset="0"/>
                  <a:ea typeface="Adobe Heiti Std R" panose="020B0400000000000000" pitchFamily="34" charset="-128"/>
                  <a:cs typeface="Segoe UI Light" panose="020B0502040204020203" pitchFamily="34" charset="0"/>
                </a:endParaRPr>
              </a:p>
            </p:txBody>
          </p:sp>
          <p:grpSp>
            <p:nvGrpSpPr>
              <p:cNvPr id="52" name="Groep 51"/>
              <p:cNvGrpSpPr/>
              <p:nvPr/>
            </p:nvGrpSpPr>
            <p:grpSpPr>
              <a:xfrm>
                <a:off x="12461788" y="6100223"/>
                <a:ext cx="204691" cy="170000"/>
                <a:chOff x="15171969" y="1587338"/>
                <a:chExt cx="755407" cy="627385"/>
              </a:xfrm>
            </p:grpSpPr>
            <p:sp>
              <p:nvSpPr>
                <p:cNvPr id="69" name="Rechthoek 962"/>
                <p:cNvSpPr/>
                <p:nvPr userDrawn="1"/>
              </p:nvSpPr>
              <p:spPr>
                <a:xfrm>
                  <a:off x="15171969" y="2008934"/>
                  <a:ext cx="755407" cy="205789"/>
                </a:xfrm>
                <a:custGeom>
                  <a:avLst/>
                  <a:gdLst>
                    <a:gd name="connsiteX0" fmla="*/ 0 w 664132"/>
                    <a:gd name="connsiteY0" fmla="*/ 0 h 277787"/>
                    <a:gd name="connsiteX1" fmla="*/ 664132 w 664132"/>
                    <a:gd name="connsiteY1" fmla="*/ 0 h 277787"/>
                    <a:gd name="connsiteX2" fmla="*/ 664132 w 664132"/>
                    <a:gd name="connsiteY2" fmla="*/ 277787 h 277787"/>
                    <a:gd name="connsiteX3" fmla="*/ 0 w 664132"/>
                    <a:gd name="connsiteY3" fmla="*/ 277787 h 277787"/>
                    <a:gd name="connsiteX4" fmla="*/ 0 w 664132"/>
                    <a:gd name="connsiteY4" fmla="*/ 0 h 277787"/>
                    <a:gd name="connsiteX0" fmla="*/ 0 w 664132"/>
                    <a:gd name="connsiteY0" fmla="*/ 0 h 290487"/>
                    <a:gd name="connsiteX1" fmla="*/ 664132 w 664132"/>
                    <a:gd name="connsiteY1" fmla="*/ 0 h 290487"/>
                    <a:gd name="connsiteX2" fmla="*/ 333932 w 664132"/>
                    <a:gd name="connsiteY2" fmla="*/ 290487 h 290487"/>
                    <a:gd name="connsiteX3" fmla="*/ 0 w 664132"/>
                    <a:gd name="connsiteY3" fmla="*/ 277787 h 290487"/>
                    <a:gd name="connsiteX4" fmla="*/ 0 w 664132"/>
                    <a:gd name="connsiteY4" fmla="*/ 0 h 290487"/>
                    <a:gd name="connsiteX0" fmla="*/ 0 w 664132"/>
                    <a:gd name="connsiteY0" fmla="*/ 0 h 277787"/>
                    <a:gd name="connsiteX1" fmla="*/ 664132 w 664132"/>
                    <a:gd name="connsiteY1" fmla="*/ 0 h 277787"/>
                    <a:gd name="connsiteX2" fmla="*/ 575232 w 664132"/>
                    <a:gd name="connsiteY2" fmla="*/ 271437 h 277787"/>
                    <a:gd name="connsiteX3" fmla="*/ 0 w 664132"/>
                    <a:gd name="connsiteY3" fmla="*/ 277787 h 277787"/>
                    <a:gd name="connsiteX4" fmla="*/ 0 w 664132"/>
                    <a:gd name="connsiteY4" fmla="*/ 0 h 277787"/>
                    <a:gd name="connsiteX0" fmla="*/ 0 w 708582"/>
                    <a:gd name="connsiteY0" fmla="*/ 0 h 277787"/>
                    <a:gd name="connsiteX1" fmla="*/ 708582 w 708582"/>
                    <a:gd name="connsiteY1" fmla="*/ 31750 h 277787"/>
                    <a:gd name="connsiteX2" fmla="*/ 575232 w 708582"/>
                    <a:gd name="connsiteY2" fmla="*/ 271437 h 277787"/>
                    <a:gd name="connsiteX3" fmla="*/ 0 w 708582"/>
                    <a:gd name="connsiteY3" fmla="*/ 277787 h 277787"/>
                    <a:gd name="connsiteX4" fmla="*/ 0 w 708582"/>
                    <a:gd name="connsiteY4" fmla="*/ 0 h 277787"/>
                    <a:gd name="connsiteX0" fmla="*/ 228600 w 708582"/>
                    <a:gd name="connsiteY0" fmla="*/ 6350 h 246037"/>
                    <a:gd name="connsiteX1" fmla="*/ 708582 w 708582"/>
                    <a:gd name="connsiteY1" fmla="*/ 0 h 246037"/>
                    <a:gd name="connsiteX2" fmla="*/ 575232 w 708582"/>
                    <a:gd name="connsiteY2" fmla="*/ 239687 h 246037"/>
                    <a:gd name="connsiteX3" fmla="*/ 0 w 708582"/>
                    <a:gd name="connsiteY3" fmla="*/ 246037 h 246037"/>
                    <a:gd name="connsiteX4" fmla="*/ 228600 w 708582"/>
                    <a:gd name="connsiteY4" fmla="*/ 6350 h 246037"/>
                    <a:gd name="connsiteX0" fmla="*/ 228600 w 778432"/>
                    <a:gd name="connsiteY0" fmla="*/ 0 h 239687"/>
                    <a:gd name="connsiteX1" fmla="*/ 778432 w 778432"/>
                    <a:gd name="connsiteY1" fmla="*/ 25400 h 239687"/>
                    <a:gd name="connsiteX2" fmla="*/ 575232 w 778432"/>
                    <a:gd name="connsiteY2" fmla="*/ 233337 h 239687"/>
                    <a:gd name="connsiteX3" fmla="*/ 0 w 778432"/>
                    <a:gd name="connsiteY3" fmla="*/ 239687 h 239687"/>
                    <a:gd name="connsiteX4" fmla="*/ 228600 w 778432"/>
                    <a:gd name="connsiteY4" fmla="*/ 0 h 239687"/>
                    <a:gd name="connsiteX0" fmla="*/ 228600 w 778432"/>
                    <a:gd name="connsiteY0" fmla="*/ 0 h 214287"/>
                    <a:gd name="connsiteX1" fmla="*/ 778432 w 778432"/>
                    <a:gd name="connsiteY1" fmla="*/ 0 h 214287"/>
                    <a:gd name="connsiteX2" fmla="*/ 575232 w 778432"/>
                    <a:gd name="connsiteY2" fmla="*/ 207937 h 214287"/>
                    <a:gd name="connsiteX3" fmla="*/ 0 w 778432"/>
                    <a:gd name="connsiteY3" fmla="*/ 214287 h 214287"/>
                    <a:gd name="connsiteX4" fmla="*/ 228600 w 778432"/>
                    <a:gd name="connsiteY4" fmla="*/ 0 h 214287"/>
                    <a:gd name="connsiteX0" fmla="*/ 228600 w 730724"/>
                    <a:gd name="connsiteY0" fmla="*/ 3975 h 218262"/>
                    <a:gd name="connsiteX1" fmla="*/ 730724 w 730724"/>
                    <a:gd name="connsiteY1" fmla="*/ 0 h 218262"/>
                    <a:gd name="connsiteX2" fmla="*/ 575232 w 730724"/>
                    <a:gd name="connsiteY2" fmla="*/ 211912 h 218262"/>
                    <a:gd name="connsiteX3" fmla="*/ 0 w 730724"/>
                    <a:gd name="connsiteY3" fmla="*/ 218262 h 218262"/>
                    <a:gd name="connsiteX4" fmla="*/ 228600 w 730724"/>
                    <a:gd name="connsiteY4" fmla="*/ 3975 h 218262"/>
                    <a:gd name="connsiteX0" fmla="*/ 252454 w 754578"/>
                    <a:gd name="connsiteY0" fmla="*/ 3975 h 211912"/>
                    <a:gd name="connsiteX1" fmla="*/ 754578 w 754578"/>
                    <a:gd name="connsiteY1" fmla="*/ 0 h 211912"/>
                    <a:gd name="connsiteX2" fmla="*/ 599086 w 754578"/>
                    <a:gd name="connsiteY2" fmla="*/ 211912 h 211912"/>
                    <a:gd name="connsiteX3" fmla="*/ 0 w 754578"/>
                    <a:gd name="connsiteY3" fmla="*/ 210311 h 211912"/>
                    <a:gd name="connsiteX4" fmla="*/ 252454 w 754578"/>
                    <a:gd name="connsiteY4" fmla="*/ 3975 h 211912"/>
                    <a:gd name="connsiteX0" fmla="*/ 172941 w 754578"/>
                    <a:gd name="connsiteY0" fmla="*/ 0 h 219864"/>
                    <a:gd name="connsiteX1" fmla="*/ 754578 w 754578"/>
                    <a:gd name="connsiteY1" fmla="*/ 7952 h 219864"/>
                    <a:gd name="connsiteX2" fmla="*/ 599086 w 754578"/>
                    <a:gd name="connsiteY2" fmla="*/ 219864 h 219864"/>
                    <a:gd name="connsiteX3" fmla="*/ 0 w 754578"/>
                    <a:gd name="connsiteY3" fmla="*/ 218263 h 219864"/>
                    <a:gd name="connsiteX4" fmla="*/ 172941 w 754578"/>
                    <a:gd name="connsiteY4" fmla="*/ 0 h 219864"/>
                    <a:gd name="connsiteX0" fmla="*/ 172941 w 754578"/>
                    <a:gd name="connsiteY0" fmla="*/ 0 h 223840"/>
                    <a:gd name="connsiteX1" fmla="*/ 754578 w 754578"/>
                    <a:gd name="connsiteY1" fmla="*/ 7952 h 223840"/>
                    <a:gd name="connsiteX2" fmla="*/ 654745 w 754578"/>
                    <a:gd name="connsiteY2" fmla="*/ 223840 h 223840"/>
                    <a:gd name="connsiteX3" fmla="*/ 0 w 754578"/>
                    <a:gd name="connsiteY3" fmla="*/ 218263 h 223840"/>
                    <a:gd name="connsiteX4" fmla="*/ 172941 w 754578"/>
                    <a:gd name="connsiteY4" fmla="*/ 0 h 223840"/>
                    <a:gd name="connsiteX0" fmla="*/ 172941 w 754578"/>
                    <a:gd name="connsiteY0" fmla="*/ 0 h 219864"/>
                    <a:gd name="connsiteX1" fmla="*/ 754578 w 754578"/>
                    <a:gd name="connsiteY1" fmla="*/ 7952 h 219864"/>
                    <a:gd name="connsiteX2" fmla="*/ 646793 w 754578"/>
                    <a:gd name="connsiteY2" fmla="*/ 219864 h 219864"/>
                    <a:gd name="connsiteX3" fmla="*/ 0 w 754578"/>
                    <a:gd name="connsiteY3" fmla="*/ 218263 h 219864"/>
                    <a:gd name="connsiteX4" fmla="*/ 172941 w 754578"/>
                    <a:gd name="connsiteY4" fmla="*/ 0 h 219864"/>
                    <a:gd name="connsiteX0" fmla="*/ 172941 w 818189"/>
                    <a:gd name="connsiteY0" fmla="*/ 0 h 219864"/>
                    <a:gd name="connsiteX1" fmla="*/ 818189 w 818189"/>
                    <a:gd name="connsiteY1" fmla="*/ 31806 h 219864"/>
                    <a:gd name="connsiteX2" fmla="*/ 646793 w 818189"/>
                    <a:gd name="connsiteY2" fmla="*/ 219864 h 219864"/>
                    <a:gd name="connsiteX3" fmla="*/ 0 w 818189"/>
                    <a:gd name="connsiteY3" fmla="*/ 218263 h 219864"/>
                    <a:gd name="connsiteX4" fmla="*/ 172941 w 818189"/>
                    <a:gd name="connsiteY4" fmla="*/ 0 h 219864"/>
                    <a:gd name="connsiteX0" fmla="*/ 172941 w 806262"/>
                    <a:gd name="connsiteY0" fmla="*/ 0 h 219864"/>
                    <a:gd name="connsiteX1" fmla="*/ 806262 w 806262"/>
                    <a:gd name="connsiteY1" fmla="*/ 11928 h 219864"/>
                    <a:gd name="connsiteX2" fmla="*/ 646793 w 806262"/>
                    <a:gd name="connsiteY2" fmla="*/ 219864 h 219864"/>
                    <a:gd name="connsiteX3" fmla="*/ 0 w 806262"/>
                    <a:gd name="connsiteY3" fmla="*/ 218263 h 219864"/>
                    <a:gd name="connsiteX4" fmla="*/ 172941 w 806262"/>
                    <a:gd name="connsiteY4" fmla="*/ 0 h 219864"/>
                    <a:gd name="connsiteX0" fmla="*/ 172941 w 798310"/>
                    <a:gd name="connsiteY0" fmla="*/ 0 h 219864"/>
                    <a:gd name="connsiteX1" fmla="*/ 798310 w 798310"/>
                    <a:gd name="connsiteY1" fmla="*/ 15903 h 219864"/>
                    <a:gd name="connsiteX2" fmla="*/ 646793 w 798310"/>
                    <a:gd name="connsiteY2" fmla="*/ 219864 h 219864"/>
                    <a:gd name="connsiteX3" fmla="*/ 0 w 798310"/>
                    <a:gd name="connsiteY3" fmla="*/ 218263 h 219864"/>
                    <a:gd name="connsiteX4" fmla="*/ 172941 w 798310"/>
                    <a:gd name="connsiteY4" fmla="*/ 0 h 219864"/>
                    <a:gd name="connsiteX0" fmla="*/ 172941 w 798310"/>
                    <a:gd name="connsiteY0" fmla="*/ 0 h 259620"/>
                    <a:gd name="connsiteX1" fmla="*/ 798310 w 798310"/>
                    <a:gd name="connsiteY1" fmla="*/ 15903 h 259620"/>
                    <a:gd name="connsiteX2" fmla="*/ 614988 w 798310"/>
                    <a:gd name="connsiteY2" fmla="*/ 259620 h 259620"/>
                    <a:gd name="connsiteX3" fmla="*/ 0 w 798310"/>
                    <a:gd name="connsiteY3" fmla="*/ 218263 h 259620"/>
                    <a:gd name="connsiteX4" fmla="*/ 172941 w 798310"/>
                    <a:gd name="connsiteY4" fmla="*/ 0 h 259620"/>
                    <a:gd name="connsiteX0" fmla="*/ 188843 w 814212"/>
                    <a:gd name="connsiteY0" fmla="*/ 0 h 259620"/>
                    <a:gd name="connsiteX1" fmla="*/ 814212 w 814212"/>
                    <a:gd name="connsiteY1" fmla="*/ 15903 h 259620"/>
                    <a:gd name="connsiteX2" fmla="*/ 630890 w 814212"/>
                    <a:gd name="connsiteY2" fmla="*/ 259620 h 259620"/>
                    <a:gd name="connsiteX3" fmla="*/ 0 w 814212"/>
                    <a:gd name="connsiteY3" fmla="*/ 254043 h 259620"/>
                    <a:gd name="connsiteX4" fmla="*/ 188843 w 814212"/>
                    <a:gd name="connsiteY4" fmla="*/ 0 h 259620"/>
                    <a:gd name="connsiteX0" fmla="*/ 208721 w 834090"/>
                    <a:gd name="connsiteY0" fmla="*/ 0 h 259620"/>
                    <a:gd name="connsiteX1" fmla="*/ 834090 w 834090"/>
                    <a:gd name="connsiteY1" fmla="*/ 15903 h 259620"/>
                    <a:gd name="connsiteX2" fmla="*/ 650768 w 834090"/>
                    <a:gd name="connsiteY2" fmla="*/ 259620 h 259620"/>
                    <a:gd name="connsiteX3" fmla="*/ 0 w 834090"/>
                    <a:gd name="connsiteY3" fmla="*/ 254043 h 259620"/>
                    <a:gd name="connsiteX4" fmla="*/ 208721 w 834090"/>
                    <a:gd name="connsiteY4" fmla="*/ 0 h 259620"/>
                    <a:gd name="connsiteX0" fmla="*/ 268356 w 893725"/>
                    <a:gd name="connsiteY0" fmla="*/ 0 h 259620"/>
                    <a:gd name="connsiteX1" fmla="*/ 893725 w 893725"/>
                    <a:gd name="connsiteY1" fmla="*/ 15903 h 259620"/>
                    <a:gd name="connsiteX2" fmla="*/ 710403 w 893725"/>
                    <a:gd name="connsiteY2" fmla="*/ 259620 h 259620"/>
                    <a:gd name="connsiteX3" fmla="*/ 0 w 893725"/>
                    <a:gd name="connsiteY3" fmla="*/ 254043 h 259620"/>
                    <a:gd name="connsiteX4" fmla="*/ 268356 w 893725"/>
                    <a:gd name="connsiteY4" fmla="*/ 0 h 259620"/>
                    <a:gd name="connsiteX0" fmla="*/ 260405 w 885774"/>
                    <a:gd name="connsiteY0" fmla="*/ 0 h 259620"/>
                    <a:gd name="connsiteX1" fmla="*/ 885774 w 885774"/>
                    <a:gd name="connsiteY1" fmla="*/ 15903 h 259620"/>
                    <a:gd name="connsiteX2" fmla="*/ 702452 w 885774"/>
                    <a:gd name="connsiteY2" fmla="*/ 259620 h 259620"/>
                    <a:gd name="connsiteX3" fmla="*/ 0 w 885774"/>
                    <a:gd name="connsiteY3" fmla="*/ 254043 h 259620"/>
                    <a:gd name="connsiteX4" fmla="*/ 260405 w 885774"/>
                    <a:gd name="connsiteY4" fmla="*/ 0 h 259620"/>
                    <a:gd name="connsiteX0" fmla="*/ 220648 w 885774"/>
                    <a:gd name="connsiteY0" fmla="*/ 0 h 243717"/>
                    <a:gd name="connsiteX1" fmla="*/ 885774 w 885774"/>
                    <a:gd name="connsiteY1" fmla="*/ 0 h 243717"/>
                    <a:gd name="connsiteX2" fmla="*/ 702452 w 885774"/>
                    <a:gd name="connsiteY2" fmla="*/ 243717 h 243717"/>
                    <a:gd name="connsiteX3" fmla="*/ 0 w 885774"/>
                    <a:gd name="connsiteY3" fmla="*/ 238140 h 243717"/>
                    <a:gd name="connsiteX4" fmla="*/ 220648 w 885774"/>
                    <a:gd name="connsiteY4" fmla="*/ 0 h 2437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85774" h="243717">
                      <a:moveTo>
                        <a:pt x="220648" y="0"/>
                      </a:moveTo>
                      <a:lnTo>
                        <a:pt x="885774" y="0"/>
                      </a:lnTo>
                      <a:lnTo>
                        <a:pt x="702452" y="243717"/>
                      </a:lnTo>
                      <a:lnTo>
                        <a:pt x="0" y="238140"/>
                      </a:lnTo>
                      <a:lnTo>
                        <a:pt x="220648" y="0"/>
                      </a:lnTo>
                      <a:close/>
                    </a:path>
                  </a:pathLst>
                </a:custGeom>
                <a:solidFill>
                  <a:srgbClr val="FFFFFF">
                    <a:lumMod val="50000"/>
                  </a:srgbClr>
                </a:solidFill>
                <a:ln w="25400" cap="flat" cmpd="sng" algn="ctr">
                  <a:noFill/>
                  <a:prstDash val="solid"/>
                </a:ln>
                <a:effectLst>
                  <a:softEdge rad="31750"/>
                </a:effectLst>
              </p:spPr>
              <p:txBody>
                <a:bodyPr rtlCol="0" anchor="ctr"/>
                <a:lstStyle>
                  <a:defPPr>
                    <a:defRPr lang="nl-NL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endParaRPr>
                </a:p>
              </p:txBody>
            </p:sp>
            <p:grpSp>
              <p:nvGrpSpPr>
                <p:cNvPr id="70" name="Groep 69"/>
                <p:cNvGrpSpPr/>
                <p:nvPr userDrawn="1"/>
              </p:nvGrpSpPr>
              <p:grpSpPr>
                <a:xfrm>
                  <a:off x="15281106" y="1587338"/>
                  <a:ext cx="511775" cy="560304"/>
                  <a:chOff x="10604642" y="969717"/>
                  <a:chExt cx="1290643" cy="1427163"/>
                </a:xfrm>
              </p:grpSpPr>
              <p:grpSp>
                <p:nvGrpSpPr>
                  <p:cNvPr id="71" name="Group 879"/>
                  <p:cNvGrpSpPr>
                    <a:grpSpLocks noChangeAspect="1"/>
                  </p:cNvGrpSpPr>
                  <p:nvPr userDrawn="1"/>
                </p:nvGrpSpPr>
                <p:grpSpPr bwMode="auto">
                  <a:xfrm>
                    <a:off x="10604642" y="969717"/>
                    <a:ext cx="1290643" cy="1427163"/>
                    <a:chOff x="4798" y="1515"/>
                    <a:chExt cx="813" cy="899"/>
                  </a:xfrm>
                </p:grpSpPr>
                <p:sp>
                  <p:nvSpPr>
                    <p:cNvPr id="73" name="Freeform 886"/>
                    <p:cNvSpPr>
                      <a:spLocks/>
                    </p:cNvSpPr>
                    <p:nvPr userDrawn="1"/>
                  </p:nvSpPr>
                  <p:spPr bwMode="auto">
                    <a:xfrm>
                      <a:off x="5269" y="1515"/>
                      <a:ext cx="71" cy="898"/>
                    </a:xfrm>
                    <a:custGeom>
                      <a:avLst/>
                      <a:gdLst>
                        <a:gd name="T0" fmla="*/ 282 w 282"/>
                        <a:gd name="T1" fmla="*/ 0 h 3595"/>
                        <a:gd name="T2" fmla="*/ 282 w 282"/>
                        <a:gd name="T3" fmla="*/ 3138 h 3595"/>
                        <a:gd name="T4" fmla="*/ 0 w 282"/>
                        <a:gd name="T5" fmla="*/ 3595 h 3595"/>
                        <a:gd name="T6" fmla="*/ 0 w 282"/>
                        <a:gd name="T7" fmla="*/ 285 h 3595"/>
                        <a:gd name="T8" fmla="*/ 282 w 282"/>
                        <a:gd name="T9" fmla="*/ 0 h 359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82" h="3595">
                          <a:moveTo>
                            <a:pt x="282" y="0"/>
                          </a:moveTo>
                          <a:lnTo>
                            <a:pt x="282" y="3138"/>
                          </a:lnTo>
                          <a:lnTo>
                            <a:pt x="0" y="3595"/>
                          </a:lnTo>
                          <a:lnTo>
                            <a:pt x="0" y="285"/>
                          </a:lnTo>
                          <a:lnTo>
                            <a:pt x="282" y="0"/>
                          </a:lnTo>
                          <a:close/>
                        </a:path>
                      </a:pathLst>
                    </a:custGeom>
                    <a:solidFill>
                      <a:srgbClr val="FFC000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74" name="Rectangle 880"/>
                    <p:cNvSpPr>
                      <a:spLocks noChangeArrowheads="1"/>
                    </p:cNvSpPr>
                    <p:nvPr userDrawn="1"/>
                  </p:nvSpPr>
                  <p:spPr bwMode="auto">
                    <a:xfrm>
                      <a:off x="4798" y="1515"/>
                      <a:ext cx="813" cy="899"/>
                    </a:xfrm>
                    <a:prstGeom prst="rect">
                      <a:avLst/>
                    </a:prstGeom>
                    <a:noFill/>
                    <a:ln w="0">
                      <a:noFill/>
                      <a:prstDash val="solid"/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75" name="Rectangle 881"/>
                    <p:cNvSpPr>
                      <a:spLocks noChangeArrowheads="1"/>
                    </p:cNvSpPr>
                    <p:nvPr userDrawn="1"/>
                  </p:nvSpPr>
                  <p:spPr bwMode="auto">
                    <a:xfrm>
                      <a:off x="4798" y="1857"/>
                      <a:ext cx="228" cy="557"/>
                    </a:xfrm>
                    <a:prstGeom prst="rect">
                      <a:avLst/>
                    </a:prstGeom>
                    <a:gradFill flip="none" rotWithShape="1">
                      <a:gsLst>
                        <a:gs pos="0">
                          <a:srgbClr val="002060"/>
                        </a:gs>
                        <a:gs pos="100000">
                          <a:srgbClr val="1929FF"/>
                        </a:gs>
                      </a:gsLst>
                      <a:lin ang="16200000" scaled="1"/>
                      <a:tileRect/>
                    </a:gradFill>
                    <a:ln w="0">
                      <a:noFill/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76" name="Freeform 882"/>
                    <p:cNvSpPr>
                      <a:spLocks/>
                    </p:cNvSpPr>
                    <p:nvPr userDrawn="1"/>
                  </p:nvSpPr>
                  <p:spPr bwMode="auto">
                    <a:xfrm>
                      <a:off x="4798" y="1771"/>
                      <a:ext cx="314" cy="86"/>
                    </a:xfrm>
                    <a:custGeom>
                      <a:avLst/>
                      <a:gdLst>
                        <a:gd name="T0" fmla="*/ 411 w 1255"/>
                        <a:gd name="T1" fmla="*/ 0 h 342"/>
                        <a:gd name="T2" fmla="*/ 1255 w 1255"/>
                        <a:gd name="T3" fmla="*/ 0 h 342"/>
                        <a:gd name="T4" fmla="*/ 913 w 1255"/>
                        <a:gd name="T5" fmla="*/ 342 h 342"/>
                        <a:gd name="T6" fmla="*/ 0 w 1255"/>
                        <a:gd name="T7" fmla="*/ 342 h 342"/>
                        <a:gd name="T8" fmla="*/ 411 w 1255"/>
                        <a:gd name="T9" fmla="*/ 0 h 34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255" h="342">
                          <a:moveTo>
                            <a:pt x="411" y="0"/>
                          </a:moveTo>
                          <a:lnTo>
                            <a:pt x="1255" y="0"/>
                          </a:lnTo>
                          <a:lnTo>
                            <a:pt x="913" y="342"/>
                          </a:lnTo>
                          <a:lnTo>
                            <a:pt x="0" y="342"/>
                          </a:lnTo>
                          <a:lnTo>
                            <a:pt x="411" y="0"/>
                          </a:lnTo>
                          <a:close/>
                        </a:path>
                      </a:pathLst>
                    </a:custGeom>
                    <a:solidFill>
                      <a:srgbClr val="0039AC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77" name="Freeform 883"/>
                    <p:cNvSpPr>
                      <a:spLocks/>
                    </p:cNvSpPr>
                    <p:nvPr userDrawn="1"/>
                  </p:nvSpPr>
                  <p:spPr bwMode="auto">
                    <a:xfrm>
                      <a:off x="5026" y="1771"/>
                      <a:ext cx="85" cy="642"/>
                    </a:xfrm>
                    <a:custGeom>
                      <a:avLst/>
                      <a:gdLst>
                        <a:gd name="T0" fmla="*/ 342 w 342"/>
                        <a:gd name="T1" fmla="*/ 0 h 2568"/>
                        <a:gd name="T2" fmla="*/ 342 w 342"/>
                        <a:gd name="T3" fmla="*/ 2111 h 2568"/>
                        <a:gd name="T4" fmla="*/ 0 w 342"/>
                        <a:gd name="T5" fmla="*/ 2568 h 2568"/>
                        <a:gd name="T6" fmla="*/ 0 w 342"/>
                        <a:gd name="T7" fmla="*/ 342 h 2568"/>
                        <a:gd name="T8" fmla="*/ 342 w 342"/>
                        <a:gd name="T9" fmla="*/ 0 h 256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42" h="2568">
                          <a:moveTo>
                            <a:pt x="342" y="0"/>
                          </a:moveTo>
                          <a:lnTo>
                            <a:pt x="342" y="2111"/>
                          </a:lnTo>
                          <a:lnTo>
                            <a:pt x="0" y="2568"/>
                          </a:lnTo>
                          <a:lnTo>
                            <a:pt x="0" y="342"/>
                          </a:lnTo>
                          <a:lnTo>
                            <a:pt x="342" y="0"/>
                          </a:lnTo>
                          <a:close/>
                        </a:path>
                      </a:pathLst>
                    </a:custGeom>
                    <a:solidFill>
                      <a:srgbClr val="000075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78" name="Freeform 884"/>
                    <p:cNvSpPr>
                      <a:spLocks/>
                    </p:cNvSpPr>
                    <p:nvPr userDrawn="1"/>
                  </p:nvSpPr>
                  <p:spPr bwMode="auto">
                    <a:xfrm>
                      <a:off x="5054" y="1515"/>
                      <a:ext cx="286" cy="72"/>
                    </a:xfrm>
                    <a:custGeom>
                      <a:avLst/>
                      <a:gdLst>
                        <a:gd name="T0" fmla="*/ 318 w 1140"/>
                        <a:gd name="T1" fmla="*/ 0 h 289"/>
                        <a:gd name="T2" fmla="*/ 1140 w 1140"/>
                        <a:gd name="T3" fmla="*/ 0 h 289"/>
                        <a:gd name="T4" fmla="*/ 855 w 1140"/>
                        <a:gd name="T5" fmla="*/ 289 h 289"/>
                        <a:gd name="T6" fmla="*/ 0 w 1140"/>
                        <a:gd name="T7" fmla="*/ 289 h 289"/>
                        <a:gd name="T8" fmla="*/ 318 w 1140"/>
                        <a:gd name="T9" fmla="*/ 0 h 28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140" h="289">
                          <a:moveTo>
                            <a:pt x="318" y="0"/>
                          </a:moveTo>
                          <a:lnTo>
                            <a:pt x="1140" y="0"/>
                          </a:lnTo>
                          <a:lnTo>
                            <a:pt x="855" y="289"/>
                          </a:lnTo>
                          <a:lnTo>
                            <a:pt x="0" y="289"/>
                          </a:lnTo>
                          <a:lnTo>
                            <a:pt x="318" y="0"/>
                          </a:lnTo>
                          <a:close/>
                        </a:path>
                      </a:pathLst>
                    </a:custGeom>
                    <a:solidFill>
                      <a:srgbClr val="EEFF2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79" name="Rectangle 885"/>
                    <p:cNvSpPr>
                      <a:spLocks noChangeArrowheads="1"/>
                    </p:cNvSpPr>
                    <p:nvPr userDrawn="1"/>
                  </p:nvSpPr>
                  <p:spPr bwMode="auto">
                    <a:xfrm>
                      <a:off x="5054" y="1587"/>
                      <a:ext cx="215" cy="827"/>
                    </a:xfrm>
                    <a:prstGeom prst="rect">
                      <a:avLst/>
                    </a:prstGeom>
                    <a:gradFill flip="none" rotWithShape="1">
                      <a:gsLst>
                        <a:gs pos="0">
                          <a:srgbClr val="FFC000"/>
                        </a:gs>
                        <a:gs pos="100000">
                          <a:srgbClr val="FFFF00"/>
                        </a:gs>
                      </a:gsLst>
                      <a:lin ang="16200000" scaled="1"/>
                      <a:tileRect/>
                    </a:gradFill>
                    <a:ln w="0">
                      <a:noFill/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80" name="Rectangle 887"/>
                    <p:cNvSpPr>
                      <a:spLocks noChangeArrowheads="1"/>
                    </p:cNvSpPr>
                    <p:nvPr userDrawn="1"/>
                  </p:nvSpPr>
                  <p:spPr bwMode="auto">
                    <a:xfrm>
                      <a:off x="5298" y="1771"/>
                      <a:ext cx="228" cy="643"/>
                    </a:xfrm>
                    <a:prstGeom prst="rect">
                      <a:avLst/>
                    </a:prstGeom>
                    <a:gradFill flip="none" rotWithShape="1">
                      <a:gsLst>
                        <a:gs pos="0">
                          <a:srgbClr val="B80004"/>
                        </a:gs>
                        <a:gs pos="100000">
                          <a:srgbClr val="FF0000"/>
                        </a:gs>
                      </a:gsLst>
                      <a:lin ang="16200000" scaled="1"/>
                      <a:tileRect/>
                    </a:gradFill>
                    <a:ln w="0">
                      <a:noFill/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81" name="Freeform 888"/>
                    <p:cNvSpPr>
                      <a:spLocks/>
                    </p:cNvSpPr>
                    <p:nvPr userDrawn="1"/>
                  </p:nvSpPr>
                  <p:spPr bwMode="auto">
                    <a:xfrm>
                      <a:off x="5526" y="1686"/>
                      <a:ext cx="85" cy="727"/>
                    </a:xfrm>
                    <a:custGeom>
                      <a:avLst/>
                      <a:gdLst>
                        <a:gd name="T0" fmla="*/ 342 w 342"/>
                        <a:gd name="T1" fmla="*/ 0 h 2911"/>
                        <a:gd name="T2" fmla="*/ 342 w 342"/>
                        <a:gd name="T3" fmla="*/ 2477 h 2911"/>
                        <a:gd name="T4" fmla="*/ 0 w 342"/>
                        <a:gd name="T5" fmla="*/ 2911 h 2911"/>
                        <a:gd name="T6" fmla="*/ 0 w 342"/>
                        <a:gd name="T7" fmla="*/ 334 h 2911"/>
                        <a:gd name="T8" fmla="*/ 342 w 342"/>
                        <a:gd name="T9" fmla="*/ 0 h 291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42" h="2911">
                          <a:moveTo>
                            <a:pt x="342" y="0"/>
                          </a:moveTo>
                          <a:lnTo>
                            <a:pt x="342" y="2477"/>
                          </a:lnTo>
                          <a:lnTo>
                            <a:pt x="0" y="2911"/>
                          </a:lnTo>
                          <a:lnTo>
                            <a:pt x="0" y="334"/>
                          </a:lnTo>
                          <a:lnTo>
                            <a:pt x="342" y="0"/>
                          </a:lnTo>
                          <a:close/>
                        </a:path>
                      </a:pathLst>
                    </a:custGeom>
                    <a:solidFill>
                      <a:srgbClr val="C2001B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</p:grpSp>
              <p:sp>
                <p:nvSpPr>
                  <p:cNvPr id="72" name="Vrije vorm 71"/>
                  <p:cNvSpPr/>
                  <p:nvPr userDrawn="1"/>
                </p:nvSpPr>
                <p:spPr>
                  <a:xfrm>
                    <a:off x="11389225" y="1241176"/>
                    <a:ext cx="506025" cy="137883"/>
                  </a:xfrm>
                  <a:custGeom>
                    <a:avLst/>
                    <a:gdLst>
                      <a:gd name="connsiteX0" fmla="*/ 0 w 508407"/>
                      <a:gd name="connsiteY0" fmla="*/ 142646 h 146304"/>
                      <a:gd name="connsiteX1" fmla="*/ 369418 w 508407"/>
                      <a:gd name="connsiteY1" fmla="*/ 146304 h 146304"/>
                      <a:gd name="connsiteX2" fmla="*/ 508407 w 508407"/>
                      <a:gd name="connsiteY2" fmla="*/ 0 h 146304"/>
                      <a:gd name="connsiteX3" fmla="*/ 168250 w 508407"/>
                      <a:gd name="connsiteY3" fmla="*/ 0 h 146304"/>
                      <a:gd name="connsiteX4" fmla="*/ 0 w 508407"/>
                      <a:gd name="connsiteY4" fmla="*/ 142646 h 146304"/>
                      <a:gd name="connsiteX0" fmla="*/ 0 w 508407"/>
                      <a:gd name="connsiteY0" fmla="*/ 142646 h 142646"/>
                      <a:gd name="connsiteX1" fmla="*/ 376562 w 508407"/>
                      <a:gd name="connsiteY1" fmla="*/ 136779 h 142646"/>
                      <a:gd name="connsiteX2" fmla="*/ 508407 w 508407"/>
                      <a:gd name="connsiteY2" fmla="*/ 0 h 142646"/>
                      <a:gd name="connsiteX3" fmla="*/ 168250 w 508407"/>
                      <a:gd name="connsiteY3" fmla="*/ 0 h 142646"/>
                      <a:gd name="connsiteX4" fmla="*/ 0 w 508407"/>
                      <a:gd name="connsiteY4" fmla="*/ 142646 h 142646"/>
                      <a:gd name="connsiteX0" fmla="*/ 0 w 506025"/>
                      <a:gd name="connsiteY0" fmla="*/ 137883 h 137883"/>
                      <a:gd name="connsiteX1" fmla="*/ 374180 w 506025"/>
                      <a:gd name="connsiteY1" fmla="*/ 136779 h 137883"/>
                      <a:gd name="connsiteX2" fmla="*/ 506025 w 506025"/>
                      <a:gd name="connsiteY2" fmla="*/ 0 h 137883"/>
                      <a:gd name="connsiteX3" fmla="*/ 165868 w 506025"/>
                      <a:gd name="connsiteY3" fmla="*/ 0 h 137883"/>
                      <a:gd name="connsiteX4" fmla="*/ 0 w 506025"/>
                      <a:gd name="connsiteY4" fmla="*/ 137883 h 1378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06025" h="137883">
                        <a:moveTo>
                          <a:pt x="0" y="137883"/>
                        </a:moveTo>
                        <a:lnTo>
                          <a:pt x="374180" y="136779"/>
                        </a:lnTo>
                        <a:lnTo>
                          <a:pt x="506025" y="0"/>
                        </a:lnTo>
                        <a:lnTo>
                          <a:pt x="165868" y="0"/>
                        </a:lnTo>
                        <a:lnTo>
                          <a:pt x="0" y="137883"/>
                        </a:lnTo>
                        <a:close/>
                      </a:path>
                    </a:pathLst>
                  </a:custGeom>
                  <a:solidFill>
                    <a:srgbClr val="C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</p:grpSp>
          </p:grpSp>
          <p:grpSp>
            <p:nvGrpSpPr>
              <p:cNvPr id="53" name="Groep 52"/>
              <p:cNvGrpSpPr/>
              <p:nvPr/>
            </p:nvGrpSpPr>
            <p:grpSpPr>
              <a:xfrm>
                <a:off x="12468521" y="6356844"/>
                <a:ext cx="133446" cy="114786"/>
                <a:chOff x="14587469" y="6356844"/>
                <a:chExt cx="133446" cy="114786"/>
              </a:xfrm>
            </p:grpSpPr>
            <p:sp>
              <p:nvSpPr>
                <p:cNvPr id="59" name="Rectangle 6"/>
                <p:cNvSpPr>
                  <a:spLocks noChangeArrowheads="1"/>
                </p:cNvSpPr>
                <p:nvPr userDrawn="1"/>
              </p:nvSpPr>
              <p:spPr bwMode="auto">
                <a:xfrm>
                  <a:off x="14588703" y="6379233"/>
                  <a:ext cx="130780" cy="91699"/>
                </a:xfrm>
                <a:prstGeom prst="rect">
                  <a:avLst/>
                </a:prstGeom>
                <a:solidFill>
                  <a:srgbClr val="F2FAFF"/>
                </a:solidFill>
                <a:ln w="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endParaRPr>
                </a:p>
              </p:txBody>
            </p:sp>
            <p:sp>
              <p:nvSpPr>
                <p:cNvPr id="60" name="Rectangle 15"/>
                <p:cNvSpPr>
                  <a:spLocks noChangeArrowheads="1"/>
                </p:cNvSpPr>
                <p:nvPr userDrawn="1"/>
              </p:nvSpPr>
              <p:spPr bwMode="auto">
                <a:xfrm>
                  <a:off x="14587469" y="6423761"/>
                  <a:ext cx="131076" cy="1446"/>
                </a:xfrm>
                <a:prstGeom prst="rect">
                  <a:avLst/>
                </a:prstGeom>
                <a:gradFill flip="none" rotWithShape="1">
                  <a:gsLst>
                    <a:gs pos="20000">
                      <a:srgbClr val="0039AC"/>
                    </a:gs>
                    <a:gs pos="100000">
                      <a:srgbClr val="90B6FE"/>
                    </a:gs>
                  </a:gsLst>
                  <a:lin ang="10800000" scaled="1"/>
                  <a:tileRect/>
                </a:gradFill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endParaRPr>
                </a:p>
              </p:txBody>
            </p:sp>
            <p:sp>
              <p:nvSpPr>
                <p:cNvPr id="61" name="Freeform 14"/>
                <p:cNvSpPr>
                  <a:spLocks noEditPoints="1"/>
                </p:cNvSpPr>
                <p:nvPr userDrawn="1"/>
              </p:nvSpPr>
              <p:spPr bwMode="auto">
                <a:xfrm>
                  <a:off x="14588901" y="6356844"/>
                  <a:ext cx="132014" cy="114786"/>
                </a:xfrm>
                <a:custGeom>
                  <a:avLst/>
                  <a:gdLst>
                    <a:gd name="T0" fmla="*/ 48 w 5347"/>
                    <a:gd name="T1" fmla="*/ 48 h 4605"/>
                    <a:gd name="T2" fmla="*/ 48 w 5347"/>
                    <a:gd name="T3" fmla="*/ 4557 h 4605"/>
                    <a:gd name="T4" fmla="*/ 5299 w 5347"/>
                    <a:gd name="T5" fmla="*/ 4557 h 4605"/>
                    <a:gd name="T6" fmla="*/ 5299 w 5347"/>
                    <a:gd name="T7" fmla="*/ 48 h 4605"/>
                    <a:gd name="T8" fmla="*/ 48 w 5347"/>
                    <a:gd name="T9" fmla="*/ 48 h 4605"/>
                    <a:gd name="T10" fmla="*/ 0 w 5347"/>
                    <a:gd name="T11" fmla="*/ 0 h 4605"/>
                    <a:gd name="T12" fmla="*/ 5347 w 5347"/>
                    <a:gd name="T13" fmla="*/ 0 h 4605"/>
                    <a:gd name="T14" fmla="*/ 5347 w 5347"/>
                    <a:gd name="T15" fmla="*/ 4605 h 4605"/>
                    <a:gd name="T16" fmla="*/ 0 w 5347"/>
                    <a:gd name="T17" fmla="*/ 4605 h 4605"/>
                    <a:gd name="T18" fmla="*/ 0 w 5347"/>
                    <a:gd name="T19" fmla="*/ 0 h 46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347" h="4605">
                      <a:moveTo>
                        <a:pt x="48" y="48"/>
                      </a:moveTo>
                      <a:lnTo>
                        <a:pt x="48" y="4557"/>
                      </a:lnTo>
                      <a:lnTo>
                        <a:pt x="5299" y="4557"/>
                      </a:lnTo>
                      <a:lnTo>
                        <a:pt x="5299" y="48"/>
                      </a:lnTo>
                      <a:lnTo>
                        <a:pt x="48" y="48"/>
                      </a:lnTo>
                      <a:close/>
                      <a:moveTo>
                        <a:pt x="0" y="0"/>
                      </a:moveTo>
                      <a:lnTo>
                        <a:pt x="5347" y="0"/>
                      </a:lnTo>
                      <a:lnTo>
                        <a:pt x="5347" y="4605"/>
                      </a:lnTo>
                      <a:lnTo>
                        <a:pt x="0" y="46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E5D88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endParaRPr>
                </a:p>
              </p:txBody>
            </p:sp>
            <p:cxnSp>
              <p:nvCxnSpPr>
                <p:cNvPr id="62" name="Rechte verbindingslijn 61"/>
                <p:cNvCxnSpPr/>
                <p:nvPr userDrawn="1"/>
              </p:nvCxnSpPr>
              <p:spPr>
                <a:xfrm flipH="1">
                  <a:off x="14654334" y="6382168"/>
                  <a:ext cx="162" cy="86498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Rechte verbindingslijn 62"/>
                <p:cNvCxnSpPr/>
                <p:nvPr userDrawn="1"/>
              </p:nvCxnSpPr>
              <p:spPr>
                <a:xfrm>
                  <a:off x="14689188" y="6382168"/>
                  <a:ext cx="0" cy="86498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Rechte verbindingslijn 63"/>
                <p:cNvCxnSpPr/>
                <p:nvPr userDrawn="1"/>
              </p:nvCxnSpPr>
              <p:spPr>
                <a:xfrm>
                  <a:off x="14619892" y="6382040"/>
                  <a:ext cx="0" cy="85778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Rechte verbindingslijn 64"/>
                <p:cNvCxnSpPr/>
                <p:nvPr userDrawn="1"/>
              </p:nvCxnSpPr>
              <p:spPr>
                <a:xfrm flipH="1">
                  <a:off x="14593115" y="6400164"/>
                  <a:ext cx="121981" cy="0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Rechte verbindingslijn 65"/>
                <p:cNvCxnSpPr/>
                <p:nvPr userDrawn="1"/>
              </p:nvCxnSpPr>
              <p:spPr>
                <a:xfrm flipH="1">
                  <a:off x="14593115" y="6423860"/>
                  <a:ext cx="121981" cy="0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Rechte verbindingslijn 66"/>
                <p:cNvCxnSpPr/>
                <p:nvPr userDrawn="1"/>
              </p:nvCxnSpPr>
              <p:spPr>
                <a:xfrm flipH="1">
                  <a:off x="14593115" y="6447556"/>
                  <a:ext cx="121981" cy="0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8" name="Rectangle 13"/>
                <p:cNvSpPr>
                  <a:spLocks noChangeArrowheads="1"/>
                </p:cNvSpPr>
                <p:nvPr userDrawn="1"/>
              </p:nvSpPr>
              <p:spPr bwMode="auto">
                <a:xfrm>
                  <a:off x="14590283" y="6359138"/>
                  <a:ext cx="128657" cy="19347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1929FF"/>
                    </a:gs>
                    <a:gs pos="100000">
                      <a:srgbClr val="90B6FE"/>
                    </a:gs>
                  </a:gsLst>
                  <a:lin ang="10800000" scaled="1"/>
                  <a:tileRect/>
                </a:gradFill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endParaRPr>
                </a:p>
              </p:txBody>
            </p:sp>
          </p:grpSp>
          <p:grpSp>
            <p:nvGrpSpPr>
              <p:cNvPr id="54" name="Groep 53"/>
              <p:cNvGrpSpPr/>
              <p:nvPr/>
            </p:nvGrpSpPr>
            <p:grpSpPr>
              <a:xfrm>
                <a:off x="12529899" y="6421402"/>
                <a:ext cx="97399" cy="97399"/>
                <a:chOff x="14546483" y="5323041"/>
                <a:chExt cx="242460" cy="242460"/>
              </a:xfrm>
            </p:grpSpPr>
            <p:sp>
              <p:nvSpPr>
                <p:cNvPr id="55" name="Rechthoek 54"/>
                <p:cNvSpPr/>
                <p:nvPr userDrawn="1"/>
              </p:nvSpPr>
              <p:spPr>
                <a:xfrm>
                  <a:off x="14546483" y="5323041"/>
                  <a:ext cx="242460" cy="2424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rgbClr val="00A4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endParaRPr>
                </a:p>
              </p:txBody>
            </p:sp>
            <p:grpSp>
              <p:nvGrpSpPr>
                <p:cNvPr id="56" name="Groep 55"/>
                <p:cNvGrpSpPr/>
                <p:nvPr/>
              </p:nvGrpSpPr>
              <p:grpSpPr>
                <a:xfrm>
                  <a:off x="14568035" y="5357818"/>
                  <a:ext cx="199836" cy="175226"/>
                  <a:chOff x="14559757" y="5349611"/>
                  <a:chExt cx="216392" cy="191641"/>
                </a:xfrm>
              </p:grpSpPr>
              <p:sp>
                <p:nvSpPr>
                  <p:cNvPr id="57" name="Parallellogram 56"/>
                  <p:cNvSpPr/>
                  <p:nvPr/>
                </p:nvSpPr>
                <p:spPr>
                  <a:xfrm>
                    <a:off x="14559757" y="5369222"/>
                    <a:ext cx="214316" cy="147762"/>
                  </a:xfrm>
                  <a:prstGeom prst="parallelogram">
                    <a:avLst>
                      <a:gd name="adj" fmla="val 93909"/>
                    </a:avLst>
                  </a:prstGeom>
                  <a:solidFill>
                    <a:srgbClr val="00A4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58" name="Parallellogram 57"/>
                  <p:cNvSpPr/>
                  <p:nvPr/>
                </p:nvSpPr>
                <p:spPr>
                  <a:xfrm flipH="1">
                    <a:off x="14561833" y="5349611"/>
                    <a:ext cx="214316" cy="191641"/>
                  </a:xfrm>
                  <a:prstGeom prst="parallelogram">
                    <a:avLst>
                      <a:gd name="adj" fmla="val 68946"/>
                    </a:avLst>
                  </a:prstGeom>
                  <a:solidFill>
                    <a:srgbClr val="00A4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</p:grpSp>
          </p:grpSp>
        </p:grpSp>
        <p:sp>
          <p:nvSpPr>
            <p:cNvPr id="38" name="Tekstvak 33"/>
            <p:cNvSpPr txBox="1"/>
            <p:nvPr userDrawn="1"/>
          </p:nvSpPr>
          <p:spPr>
            <a:xfrm>
              <a:off x="12537681" y="5123358"/>
              <a:ext cx="2588841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marR="0" lvl="0" indent="0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400" b="0" i="0" u="none" strike="noStrike" kern="0" cap="none" spc="0" normalizeH="0" baseline="0">
                  <a:ln>
                    <a:noFill/>
                  </a:ln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defRPr>
              </a:lvl1pPr>
            </a:lstStyle>
            <a:p>
              <a:pPr lvl="0"/>
              <a:r>
                <a:rPr lang="nl-NL" dirty="0"/>
                <a:t>Selecteer de grafiek, klik op de rechter muisknop en kies </a:t>
              </a:r>
              <a:r>
                <a:rPr lang="nl-NL" b="1" dirty="0" smtClean="0"/>
                <a:t>‘</a:t>
              </a:r>
              <a:r>
                <a:rPr lang="nl-NL" b="1" dirty="0"/>
                <a:t>Gegevens bewerken’</a:t>
              </a:r>
            </a:p>
          </p:txBody>
        </p:sp>
        <p:sp>
          <p:nvSpPr>
            <p:cNvPr id="41" name="Rechthoek 40"/>
            <p:cNvSpPr/>
            <p:nvPr userDrawn="1"/>
          </p:nvSpPr>
          <p:spPr>
            <a:xfrm>
              <a:off x="12363871" y="4529047"/>
              <a:ext cx="2584447" cy="388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lvl="0"/>
              <a:r>
                <a:rPr lang="nl-NL" sz="1600" b="1" dirty="0" smtClean="0">
                  <a:solidFill>
                    <a:schemeClr val="tx2"/>
                  </a:solidFill>
                </a:rPr>
                <a:t>GRAFIEK BEWERKEN</a:t>
              </a:r>
              <a:endParaRPr lang="nl-NL" sz="1600" b="1" dirty="0">
                <a:solidFill>
                  <a:schemeClr val="tx2"/>
                </a:solidFill>
              </a:endParaRPr>
            </a:p>
          </p:txBody>
        </p:sp>
        <p:pic>
          <p:nvPicPr>
            <p:cNvPr id="43" name="Picture 3"/>
            <p:cNvPicPr>
              <a:picLocks noChangeAspect="1" noChangeArrowheads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62557" y="6394752"/>
              <a:ext cx="158644" cy="2564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7" name="Groep 96"/>
          <p:cNvGrpSpPr/>
          <p:nvPr userDrawn="1"/>
        </p:nvGrpSpPr>
        <p:grpSpPr>
          <a:xfrm>
            <a:off x="-2973833" y="0"/>
            <a:ext cx="2808312" cy="5805264"/>
            <a:chOff x="-2973833" y="0"/>
            <a:chExt cx="2808312" cy="5805264"/>
          </a:xfrm>
        </p:grpSpPr>
        <p:sp>
          <p:nvSpPr>
            <p:cNvPr id="98" name="Rechthoek 97"/>
            <p:cNvSpPr/>
            <p:nvPr userDrawn="1"/>
          </p:nvSpPr>
          <p:spPr>
            <a:xfrm>
              <a:off x="-2973833" y="0"/>
              <a:ext cx="2538243" cy="3873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algn="l"/>
              <a:r>
                <a:rPr lang="nl-NL" sz="1600" b="1" dirty="0" smtClean="0">
                  <a:solidFill>
                    <a:schemeClr val="tx2"/>
                  </a:solidFill>
                </a:rPr>
                <a:t>TEKST LEVELS</a:t>
              </a:r>
              <a:endParaRPr lang="nl-NL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99" name="Textfield placeholder"/>
            <p:cNvSpPr txBox="1">
              <a:spLocks/>
            </p:cNvSpPr>
            <p:nvPr userDrawn="1"/>
          </p:nvSpPr>
          <p:spPr>
            <a:xfrm>
              <a:off x="-2379688" y="1837957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400" b="0" dirty="0" smtClean="0">
                  <a:solidFill>
                    <a:schemeClr val="tx2"/>
                  </a:solidFill>
                </a:rPr>
                <a:t>Lees-tekst</a:t>
              </a:r>
            </a:p>
          </p:txBody>
        </p:sp>
        <p:sp>
          <p:nvSpPr>
            <p:cNvPr id="100" name="Ovaal 99"/>
            <p:cNvSpPr/>
            <p:nvPr userDrawn="1"/>
          </p:nvSpPr>
          <p:spPr>
            <a:xfrm>
              <a:off x="-2807145" y="1787246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1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101" name="Ovaal 100"/>
            <p:cNvSpPr/>
            <p:nvPr userDrawn="1"/>
          </p:nvSpPr>
          <p:spPr>
            <a:xfrm>
              <a:off x="-2807145" y="2233692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2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102" name="Ovaal 101"/>
            <p:cNvSpPr/>
            <p:nvPr userDrawn="1"/>
          </p:nvSpPr>
          <p:spPr>
            <a:xfrm>
              <a:off x="-2807145" y="2680138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3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103" name="Ovaal 102"/>
            <p:cNvSpPr/>
            <p:nvPr userDrawn="1"/>
          </p:nvSpPr>
          <p:spPr>
            <a:xfrm>
              <a:off x="-2807145" y="3126584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4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104" name="Textfield placeholder"/>
            <p:cNvSpPr txBox="1">
              <a:spLocks/>
            </p:cNvSpPr>
            <p:nvPr userDrawn="1"/>
          </p:nvSpPr>
          <p:spPr>
            <a:xfrm>
              <a:off x="-2379688" y="2301655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30175" lvl="1" indent="-130175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</a:pPr>
              <a:r>
                <a:rPr lang="en-GB" sz="1400" b="0" dirty="0" smtClean="0">
                  <a:solidFill>
                    <a:schemeClr val="tx2"/>
                  </a:solidFill>
                </a:rPr>
                <a:t>Bullet</a:t>
              </a:r>
            </a:p>
          </p:txBody>
        </p:sp>
        <p:sp>
          <p:nvSpPr>
            <p:cNvPr id="105" name="Textfield placeholder"/>
            <p:cNvSpPr txBox="1">
              <a:spLocks/>
            </p:cNvSpPr>
            <p:nvPr userDrawn="1"/>
          </p:nvSpPr>
          <p:spPr>
            <a:xfrm>
              <a:off x="-2379688" y="2748101"/>
              <a:ext cx="2214167" cy="186578"/>
            </a:xfrm>
            <a:prstGeom prst="rect">
              <a:avLst/>
            </a:prstGeom>
          </p:spPr>
          <p:txBody>
            <a:bodyPr vert="horz" lIns="0" tIns="0" rIns="252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66700" lvl="3" indent="-128588" algn="l" defTabSz="914400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Pct val="85000"/>
                <a:buFont typeface="Arial" panose="020B0604020202020204" pitchFamily="34" charset="0"/>
                <a:buChar char="−"/>
                <a:tabLst>
                  <a:tab pos="1074738" algn="l"/>
                </a:tabLst>
              </a:pPr>
              <a:r>
                <a:rPr lang="en-GB" sz="1400" b="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Sub-bullet</a:t>
              </a:r>
            </a:p>
          </p:txBody>
        </p:sp>
        <p:sp>
          <p:nvSpPr>
            <p:cNvPr id="106" name="Textfield placeholder"/>
            <p:cNvSpPr txBox="1">
              <a:spLocks/>
            </p:cNvSpPr>
            <p:nvPr userDrawn="1"/>
          </p:nvSpPr>
          <p:spPr>
            <a:xfrm>
              <a:off x="-2379688" y="3194547"/>
              <a:ext cx="2214167" cy="186578"/>
            </a:xfrm>
            <a:prstGeom prst="rect">
              <a:avLst/>
            </a:prstGeom>
          </p:spPr>
          <p:txBody>
            <a:bodyPr vert="horz" lIns="0" tIns="0" rIns="36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3" indent="0" algn="l" defTabSz="914400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Pct val="85000"/>
                <a:buFont typeface="Arial" panose="020B0604020202020204" pitchFamily="34" charset="0"/>
                <a:buNone/>
                <a:tabLst>
                  <a:tab pos="1074738" algn="l"/>
                </a:tabLst>
              </a:pPr>
              <a:r>
                <a:rPr lang="en-GB" sz="1600" b="1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Sub-kop</a:t>
              </a:r>
            </a:p>
          </p:txBody>
        </p:sp>
        <p:cxnSp>
          <p:nvCxnSpPr>
            <p:cNvPr id="107" name="Rechte verbindingslijn 106"/>
            <p:cNvCxnSpPr/>
            <p:nvPr userDrawn="1"/>
          </p:nvCxnSpPr>
          <p:spPr>
            <a:xfrm>
              <a:off x="-2812233" y="387386"/>
              <a:ext cx="257470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Rechte verbindingslijn 107"/>
            <p:cNvCxnSpPr/>
            <p:nvPr userDrawn="1"/>
          </p:nvCxnSpPr>
          <p:spPr>
            <a:xfrm>
              <a:off x="-2812233" y="1628800"/>
              <a:ext cx="257470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Rechte verbindingslijn 108"/>
            <p:cNvCxnSpPr/>
            <p:nvPr userDrawn="1"/>
          </p:nvCxnSpPr>
          <p:spPr>
            <a:xfrm>
              <a:off x="-2812233" y="5805264"/>
              <a:ext cx="257470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0" name="Picture 3"/>
            <p:cNvPicPr>
              <a:picLocks noChangeAspect="1" noChangeArrowheads="1"/>
            </p:cNvPicPr>
            <p:nvPr userDrawn="1"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-2807145" y="929399"/>
              <a:ext cx="591502" cy="559153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1" name="Picture 4"/>
            <p:cNvPicPr>
              <a:picLocks noChangeAspect="1" noChangeArrowheads="1"/>
            </p:cNvPicPr>
            <p:nvPr userDrawn="1"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-2812233" y="523280"/>
              <a:ext cx="596590" cy="409575"/>
            </a:xfrm>
            <a:prstGeom prst="roundRect">
              <a:avLst>
                <a:gd name="adj" fmla="val 8126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12" name="Groep 111"/>
            <p:cNvGrpSpPr/>
            <p:nvPr userDrawn="1"/>
          </p:nvGrpSpPr>
          <p:grpSpPr>
            <a:xfrm>
              <a:off x="-2098870" y="523279"/>
              <a:ext cx="435437" cy="427699"/>
              <a:chOff x="-1085063" y="758027"/>
              <a:chExt cx="633800" cy="622540"/>
            </a:xfrm>
          </p:grpSpPr>
          <p:sp>
            <p:nvSpPr>
              <p:cNvPr id="153" name="Afgeronde rechthoek 152"/>
              <p:cNvSpPr/>
              <p:nvPr userDrawn="1"/>
            </p:nvSpPr>
            <p:spPr>
              <a:xfrm>
                <a:off x="-1085063" y="758027"/>
                <a:ext cx="633800" cy="622540"/>
              </a:xfrm>
              <a:prstGeom prst="roundRect">
                <a:avLst>
                  <a:gd name="adj" fmla="val 10944"/>
                </a:avLst>
              </a:prstGeom>
              <a:solidFill>
                <a:schemeClr val="bg1"/>
              </a:solidFill>
              <a:ln w="127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nl-NL" dirty="0"/>
              </a:p>
            </p:txBody>
          </p:sp>
          <p:grpSp>
            <p:nvGrpSpPr>
              <p:cNvPr id="154" name="Groep 153"/>
              <p:cNvGrpSpPr/>
              <p:nvPr userDrawn="1"/>
            </p:nvGrpSpPr>
            <p:grpSpPr>
              <a:xfrm>
                <a:off x="-977746" y="864082"/>
                <a:ext cx="419166" cy="410430"/>
                <a:chOff x="6366933" y="309013"/>
                <a:chExt cx="1901295" cy="1861668"/>
              </a:xfrm>
              <a:solidFill>
                <a:schemeClr val="tx1"/>
              </a:solidFill>
            </p:grpSpPr>
            <p:sp>
              <p:nvSpPr>
                <p:cNvPr id="155" name="Rechthoek 154"/>
                <p:cNvSpPr/>
                <p:nvPr userDrawn="1"/>
              </p:nvSpPr>
              <p:spPr>
                <a:xfrm>
                  <a:off x="6608189" y="535149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56" name="Rechthoek 155"/>
                <p:cNvSpPr/>
                <p:nvPr userDrawn="1"/>
              </p:nvSpPr>
              <p:spPr>
                <a:xfrm>
                  <a:off x="6608189" y="1512611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57" name="Rechthoek 156"/>
                <p:cNvSpPr/>
                <p:nvPr userDrawn="1"/>
              </p:nvSpPr>
              <p:spPr>
                <a:xfrm>
                  <a:off x="6608189" y="1780625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58" name="Rechthoek 157"/>
                <p:cNvSpPr/>
                <p:nvPr userDrawn="1"/>
              </p:nvSpPr>
              <p:spPr>
                <a:xfrm>
                  <a:off x="7252238" y="535149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59" name="Rechthoek 158"/>
                <p:cNvSpPr/>
                <p:nvPr userDrawn="1"/>
              </p:nvSpPr>
              <p:spPr>
                <a:xfrm>
                  <a:off x="7252238" y="1512611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60" name="Rechthoek 159"/>
                <p:cNvSpPr/>
                <p:nvPr userDrawn="1"/>
              </p:nvSpPr>
              <p:spPr>
                <a:xfrm>
                  <a:off x="7252238" y="1780625"/>
                  <a:ext cx="1777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61" name="Rechthoek 160"/>
                <p:cNvSpPr/>
                <p:nvPr userDrawn="1"/>
              </p:nvSpPr>
              <p:spPr>
                <a:xfrm>
                  <a:off x="7252238" y="854236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62" name="Rechthoek 161"/>
                <p:cNvSpPr/>
                <p:nvPr userDrawn="1"/>
              </p:nvSpPr>
              <p:spPr>
                <a:xfrm>
                  <a:off x="7252238" y="1191263"/>
                  <a:ext cx="606415" cy="1990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63" name="Rechthoek 162"/>
                <p:cNvSpPr/>
                <p:nvPr userDrawn="1"/>
              </p:nvSpPr>
              <p:spPr>
                <a:xfrm>
                  <a:off x="7252238" y="309013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64" name="Rechthoek 163"/>
                <p:cNvSpPr/>
                <p:nvPr userDrawn="1"/>
              </p:nvSpPr>
              <p:spPr>
                <a:xfrm>
                  <a:off x="7252238" y="2021132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65" name="Vrije vorm 164"/>
                <p:cNvSpPr/>
                <p:nvPr userDrawn="1"/>
              </p:nvSpPr>
              <p:spPr>
                <a:xfrm flipH="1">
                  <a:off x="6366933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grpSp>
          <p:nvGrpSpPr>
            <p:cNvPr id="113" name="Groep 112"/>
            <p:cNvGrpSpPr/>
            <p:nvPr userDrawn="1"/>
          </p:nvGrpSpPr>
          <p:grpSpPr>
            <a:xfrm>
              <a:off x="-2095303" y="1071657"/>
              <a:ext cx="435437" cy="427699"/>
              <a:chOff x="-1845083" y="758027"/>
              <a:chExt cx="633800" cy="622540"/>
            </a:xfrm>
          </p:grpSpPr>
          <p:sp>
            <p:nvSpPr>
              <p:cNvPr id="140" name="Afgeronde rechthoek 139"/>
              <p:cNvSpPr/>
              <p:nvPr userDrawn="1"/>
            </p:nvSpPr>
            <p:spPr>
              <a:xfrm>
                <a:off x="-1845083" y="758027"/>
                <a:ext cx="633800" cy="622540"/>
              </a:xfrm>
              <a:prstGeom prst="roundRect">
                <a:avLst>
                  <a:gd name="adj" fmla="val 10944"/>
                </a:avLst>
              </a:prstGeom>
              <a:solidFill>
                <a:schemeClr val="bg1"/>
              </a:solidFill>
              <a:ln w="127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grpSp>
            <p:nvGrpSpPr>
              <p:cNvPr id="141" name="Groep 140"/>
              <p:cNvGrpSpPr/>
              <p:nvPr userDrawn="1"/>
            </p:nvGrpSpPr>
            <p:grpSpPr>
              <a:xfrm>
                <a:off x="-1737766" y="864082"/>
                <a:ext cx="419166" cy="410430"/>
                <a:chOff x="3708400" y="309013"/>
                <a:chExt cx="1901295" cy="1861668"/>
              </a:xfrm>
              <a:solidFill>
                <a:schemeClr val="tx1"/>
              </a:solidFill>
            </p:grpSpPr>
            <p:sp>
              <p:nvSpPr>
                <p:cNvPr id="142" name="Rechthoek 141"/>
                <p:cNvSpPr/>
                <p:nvPr userDrawn="1"/>
              </p:nvSpPr>
              <p:spPr>
                <a:xfrm>
                  <a:off x="3949656" y="535149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43" name="Rechthoek 142"/>
                <p:cNvSpPr/>
                <p:nvPr userDrawn="1"/>
              </p:nvSpPr>
              <p:spPr>
                <a:xfrm>
                  <a:off x="3949656" y="1512611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44" name="Rechthoek 143"/>
                <p:cNvSpPr/>
                <p:nvPr userDrawn="1"/>
              </p:nvSpPr>
              <p:spPr>
                <a:xfrm>
                  <a:off x="3949656" y="1780625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45" name="Rechthoek 144"/>
                <p:cNvSpPr/>
                <p:nvPr userDrawn="1"/>
              </p:nvSpPr>
              <p:spPr>
                <a:xfrm>
                  <a:off x="4593705" y="535149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46" name="Rechthoek 145"/>
                <p:cNvSpPr/>
                <p:nvPr userDrawn="1"/>
              </p:nvSpPr>
              <p:spPr>
                <a:xfrm>
                  <a:off x="4593705" y="1512611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47" name="Rechthoek 146"/>
                <p:cNvSpPr/>
                <p:nvPr userDrawn="1"/>
              </p:nvSpPr>
              <p:spPr>
                <a:xfrm>
                  <a:off x="4593705" y="1780625"/>
                  <a:ext cx="1777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48" name="Rechthoek 147"/>
                <p:cNvSpPr/>
                <p:nvPr userDrawn="1"/>
              </p:nvSpPr>
              <p:spPr>
                <a:xfrm>
                  <a:off x="4593705" y="854236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49" name="Rechthoek 148"/>
                <p:cNvSpPr/>
                <p:nvPr userDrawn="1"/>
              </p:nvSpPr>
              <p:spPr>
                <a:xfrm>
                  <a:off x="4593705" y="1191263"/>
                  <a:ext cx="606415" cy="1990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50" name="Rechthoek 149"/>
                <p:cNvSpPr/>
                <p:nvPr userDrawn="1"/>
              </p:nvSpPr>
              <p:spPr>
                <a:xfrm>
                  <a:off x="4593705" y="309013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51" name="Rechthoek 150"/>
                <p:cNvSpPr/>
                <p:nvPr userDrawn="1"/>
              </p:nvSpPr>
              <p:spPr>
                <a:xfrm>
                  <a:off x="4593705" y="2021132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52" name="Vrije vorm 151"/>
                <p:cNvSpPr/>
                <p:nvPr userDrawn="1"/>
              </p:nvSpPr>
              <p:spPr>
                <a:xfrm>
                  <a:off x="3708400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cxnSp>
          <p:nvCxnSpPr>
            <p:cNvPr id="114" name="Rechte verbindingslijn 113"/>
            <p:cNvCxnSpPr>
              <a:stCxn id="116" idx="2"/>
              <a:endCxn id="140" idx="1"/>
            </p:cNvCxnSpPr>
            <p:nvPr userDrawn="1"/>
          </p:nvCxnSpPr>
          <p:spPr>
            <a:xfrm>
              <a:off x="-2643456" y="1148170"/>
              <a:ext cx="548153" cy="137337"/>
            </a:xfrm>
            <a:prstGeom prst="line">
              <a:avLst/>
            </a:prstGeom>
            <a:ln w="12700">
              <a:solidFill>
                <a:schemeClr val="tx2"/>
              </a:solidFill>
              <a:headEnd type="none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Rechte verbindingslijn 114"/>
            <p:cNvCxnSpPr>
              <a:stCxn id="117" idx="3"/>
              <a:endCxn id="153" idx="1"/>
            </p:cNvCxnSpPr>
            <p:nvPr userDrawn="1"/>
          </p:nvCxnSpPr>
          <p:spPr>
            <a:xfrm flipV="1">
              <a:off x="-2461420" y="737129"/>
              <a:ext cx="362550" cy="260758"/>
            </a:xfrm>
            <a:prstGeom prst="line">
              <a:avLst/>
            </a:prstGeom>
            <a:ln w="12700">
              <a:solidFill>
                <a:schemeClr val="tx2"/>
              </a:solidFill>
              <a:headEnd type="none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Ovaal 115"/>
            <p:cNvSpPr/>
            <p:nvPr userDrawn="1"/>
          </p:nvSpPr>
          <p:spPr>
            <a:xfrm>
              <a:off x="-2643456" y="1117570"/>
              <a:ext cx="61200" cy="61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al 116"/>
            <p:cNvSpPr/>
            <p:nvPr userDrawn="1"/>
          </p:nvSpPr>
          <p:spPr>
            <a:xfrm>
              <a:off x="-2470266" y="946326"/>
              <a:ext cx="60407" cy="6040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Textfield placeholder"/>
            <p:cNvSpPr txBox="1">
              <a:spLocks/>
            </p:cNvSpPr>
            <p:nvPr userDrawn="1"/>
          </p:nvSpPr>
          <p:spPr>
            <a:xfrm>
              <a:off x="-1561294" y="523280"/>
              <a:ext cx="981061" cy="427699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l-NL" sz="1200" b="0" noProof="0" dirty="0" smtClean="0">
                  <a:solidFill>
                    <a:schemeClr val="tx1"/>
                  </a:solidFill>
                </a:rPr>
                <a:t>Niveau</a:t>
              </a:r>
              <a:r>
                <a:rPr lang="en-GB" sz="1200" b="0" dirty="0" smtClean="0">
                  <a:solidFill>
                    <a:schemeClr val="tx1"/>
                  </a:solidFill>
                </a:rPr>
                <a:t> vooruit</a:t>
              </a:r>
            </a:p>
          </p:txBody>
        </p:sp>
        <p:sp>
          <p:nvSpPr>
            <p:cNvPr id="119" name="Textfield placeholder"/>
            <p:cNvSpPr txBox="1">
              <a:spLocks/>
            </p:cNvSpPr>
            <p:nvPr userDrawn="1"/>
          </p:nvSpPr>
          <p:spPr>
            <a:xfrm>
              <a:off x="-1561294" y="1071658"/>
              <a:ext cx="981061" cy="427699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l-NL" sz="1200" b="0" noProof="0" dirty="0" smtClean="0">
                  <a:solidFill>
                    <a:schemeClr val="tx1"/>
                  </a:solidFill>
                </a:rPr>
                <a:t>Niveau</a:t>
              </a:r>
              <a:r>
                <a:rPr lang="en-GB" sz="1200" b="0" dirty="0" smtClean="0">
                  <a:solidFill>
                    <a:schemeClr val="tx1"/>
                  </a:solidFill>
                </a:rPr>
                <a:t> terug</a:t>
              </a:r>
            </a:p>
          </p:txBody>
        </p:sp>
        <p:sp>
          <p:nvSpPr>
            <p:cNvPr id="120" name="Ovaal 119"/>
            <p:cNvSpPr/>
            <p:nvPr userDrawn="1"/>
          </p:nvSpPr>
          <p:spPr>
            <a:xfrm>
              <a:off x="-2807145" y="3573030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5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121" name="Ovaal 120"/>
            <p:cNvSpPr/>
            <p:nvPr userDrawn="1"/>
          </p:nvSpPr>
          <p:spPr>
            <a:xfrm>
              <a:off x="-2807145" y="4019476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6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122" name="Ovaal 121"/>
            <p:cNvSpPr/>
            <p:nvPr userDrawn="1"/>
          </p:nvSpPr>
          <p:spPr>
            <a:xfrm>
              <a:off x="-2807145" y="4465922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7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123" name="Ovaal 122"/>
            <p:cNvSpPr/>
            <p:nvPr userDrawn="1"/>
          </p:nvSpPr>
          <p:spPr>
            <a:xfrm>
              <a:off x="-2807145" y="4912368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8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124" name="Ovaal 123"/>
            <p:cNvSpPr/>
            <p:nvPr userDrawn="1"/>
          </p:nvSpPr>
          <p:spPr>
            <a:xfrm>
              <a:off x="-2807145" y="5358814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9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125" name="Textfield placeholder"/>
            <p:cNvSpPr txBox="1">
              <a:spLocks/>
            </p:cNvSpPr>
            <p:nvPr userDrawn="1"/>
          </p:nvSpPr>
          <p:spPr>
            <a:xfrm>
              <a:off x="-2379688" y="3676020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2400" b="0" i="0" dirty="0" smtClean="0">
                  <a:solidFill>
                    <a:schemeClr val="tx2"/>
                  </a:solidFill>
                  <a:latin typeface="+mj-lt"/>
                </a:rPr>
                <a:t>Kop</a:t>
              </a:r>
            </a:p>
          </p:txBody>
        </p:sp>
        <p:sp>
          <p:nvSpPr>
            <p:cNvPr id="126" name="Textfield placeholder"/>
            <p:cNvSpPr txBox="1">
              <a:spLocks/>
            </p:cNvSpPr>
            <p:nvPr userDrawn="1"/>
          </p:nvSpPr>
          <p:spPr>
            <a:xfrm>
              <a:off x="-2379688" y="4096588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66700" lvl="2" indent="-266700" algn="l" defTabSz="914400" rtl="0" eaLnBrk="1" latinLnBrk="0" hangingPunct="1">
                <a:lnSpc>
                  <a:spcPts val="18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Font typeface="+mj-lt"/>
                <a:buAutoNum type="arabicPeriod"/>
                <a:tabLst>
                  <a:tab pos="1074738" algn="l"/>
                  <a:tab pos="4394200" algn="l"/>
                </a:tabLst>
              </a:pPr>
              <a:r>
                <a:rPr lang="nl-NL" sz="1400" kern="1200" noProof="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Numeriek</a:t>
              </a:r>
              <a:endParaRPr lang="en-GB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7" name="Textfield placeholder"/>
            <p:cNvSpPr txBox="1">
              <a:spLocks/>
            </p:cNvSpPr>
            <p:nvPr userDrawn="1"/>
          </p:nvSpPr>
          <p:spPr>
            <a:xfrm>
              <a:off x="-2379688" y="4534408"/>
              <a:ext cx="2214167" cy="186578"/>
            </a:xfrm>
            <a:prstGeom prst="rect">
              <a:avLst/>
            </a:prstGeom>
          </p:spPr>
          <p:txBody>
            <a:bodyPr vert="horz" lIns="0" tIns="0" rIns="252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04813" lvl="2" indent="-138113" algn="l" defTabSz="914400" rtl="0" eaLnBrk="1" latinLnBrk="0" hangingPunct="1">
                <a:lnSpc>
                  <a:spcPts val="18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tabLst>
                  <a:tab pos="1074738" algn="l"/>
                  <a:tab pos="4394200" algn="l"/>
                </a:tabLst>
              </a:pPr>
              <a:r>
                <a:rPr lang="en-GB" sz="140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Num. Bullet</a:t>
              </a:r>
            </a:p>
          </p:txBody>
        </p:sp>
        <p:sp>
          <p:nvSpPr>
            <p:cNvPr id="128" name="Textfield placeholder"/>
            <p:cNvSpPr txBox="1">
              <a:spLocks/>
            </p:cNvSpPr>
            <p:nvPr userDrawn="1"/>
          </p:nvSpPr>
          <p:spPr>
            <a:xfrm>
              <a:off x="-2379688" y="5426777"/>
              <a:ext cx="2214167" cy="186578"/>
            </a:xfrm>
            <a:prstGeom prst="rect">
              <a:avLst/>
            </a:prstGeom>
          </p:spPr>
          <p:txBody>
            <a:bodyPr vert="horz" lIns="0" tIns="0" rIns="36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3" indent="0" algn="l" defTabSz="1074738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nl-NL" sz="1400" b="0" i="1" kern="1200" noProof="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Cursief</a:t>
              </a:r>
            </a:p>
          </p:txBody>
        </p:sp>
        <p:sp>
          <p:nvSpPr>
            <p:cNvPr id="129" name="Textfield placeholder"/>
            <p:cNvSpPr txBox="1">
              <a:spLocks/>
            </p:cNvSpPr>
            <p:nvPr userDrawn="1"/>
          </p:nvSpPr>
          <p:spPr>
            <a:xfrm>
              <a:off x="-2379688" y="4980331"/>
              <a:ext cx="2214167" cy="186578"/>
            </a:xfrm>
            <a:prstGeom prst="rect">
              <a:avLst/>
            </a:prstGeom>
          </p:spPr>
          <p:txBody>
            <a:bodyPr vert="horz" lIns="0" tIns="0" rIns="252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534988" lvl="3" indent="-138113" algn="l" defTabSz="914400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Pct val="85000"/>
                <a:buFont typeface="Arial" panose="020B0604020202020204" pitchFamily="34" charset="0"/>
                <a:buChar char="−"/>
                <a:tabLst>
                  <a:tab pos="1074738" algn="l"/>
                </a:tabLst>
              </a:pPr>
              <a:r>
                <a:rPr lang="en-GB" sz="1200" b="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Sub-bullet</a:t>
              </a:r>
            </a:p>
          </p:txBody>
        </p:sp>
        <p:grpSp>
          <p:nvGrpSpPr>
            <p:cNvPr id="130" name="Groep 129"/>
            <p:cNvGrpSpPr/>
            <p:nvPr userDrawn="1"/>
          </p:nvGrpSpPr>
          <p:grpSpPr>
            <a:xfrm>
              <a:off x="-950342" y="1837957"/>
              <a:ext cx="687412" cy="3758146"/>
              <a:chOff x="-740196" y="1837957"/>
              <a:chExt cx="1374825" cy="3758146"/>
            </a:xfrm>
          </p:grpSpPr>
          <p:sp>
            <p:nvSpPr>
              <p:cNvPr id="131" name="Textfield placeholder"/>
              <p:cNvSpPr txBox="1">
                <a:spLocks/>
              </p:cNvSpPr>
              <p:nvPr userDrawn="1"/>
            </p:nvSpPr>
            <p:spPr>
              <a:xfrm>
                <a:off x="-740196" y="1837957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20 pt</a:t>
                </a:r>
              </a:p>
            </p:txBody>
          </p:sp>
          <p:sp>
            <p:nvSpPr>
              <p:cNvPr id="132" name="Textfield placeholder"/>
              <p:cNvSpPr txBox="1">
                <a:spLocks/>
              </p:cNvSpPr>
              <p:nvPr userDrawn="1"/>
            </p:nvSpPr>
            <p:spPr>
              <a:xfrm>
                <a:off x="-740196" y="2284403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20 pt</a:t>
                </a:r>
              </a:p>
            </p:txBody>
          </p:sp>
          <p:sp>
            <p:nvSpPr>
              <p:cNvPr id="133" name="Textfield placeholder"/>
              <p:cNvSpPr txBox="1">
                <a:spLocks/>
              </p:cNvSpPr>
              <p:nvPr userDrawn="1"/>
            </p:nvSpPr>
            <p:spPr>
              <a:xfrm>
                <a:off x="-740196" y="2730849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  <p:sp>
            <p:nvSpPr>
              <p:cNvPr id="134" name="Textfield placeholder"/>
              <p:cNvSpPr txBox="1">
                <a:spLocks/>
              </p:cNvSpPr>
              <p:nvPr userDrawn="1"/>
            </p:nvSpPr>
            <p:spPr>
              <a:xfrm>
                <a:off x="-740196" y="3177295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24 pt</a:t>
                </a:r>
              </a:p>
            </p:txBody>
          </p:sp>
          <p:sp>
            <p:nvSpPr>
              <p:cNvPr id="135" name="Textfield placeholder"/>
              <p:cNvSpPr txBox="1">
                <a:spLocks/>
              </p:cNvSpPr>
              <p:nvPr userDrawn="1"/>
            </p:nvSpPr>
            <p:spPr>
              <a:xfrm>
                <a:off x="-740196" y="3632890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32 pt</a:t>
                </a:r>
              </a:p>
            </p:txBody>
          </p:sp>
          <p:sp>
            <p:nvSpPr>
              <p:cNvPr id="136" name="Textfield placeholder"/>
              <p:cNvSpPr txBox="1">
                <a:spLocks/>
              </p:cNvSpPr>
              <p:nvPr userDrawn="1"/>
            </p:nvSpPr>
            <p:spPr>
              <a:xfrm>
                <a:off x="-740196" y="4079336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  <p:sp>
            <p:nvSpPr>
              <p:cNvPr id="137" name="Textfield placeholder"/>
              <p:cNvSpPr txBox="1">
                <a:spLocks/>
              </p:cNvSpPr>
              <p:nvPr userDrawn="1"/>
            </p:nvSpPr>
            <p:spPr>
              <a:xfrm>
                <a:off x="-740196" y="4525782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  <p:sp>
            <p:nvSpPr>
              <p:cNvPr id="138" name="Textfield placeholder"/>
              <p:cNvSpPr txBox="1">
                <a:spLocks/>
              </p:cNvSpPr>
              <p:nvPr userDrawn="1"/>
            </p:nvSpPr>
            <p:spPr>
              <a:xfrm>
                <a:off x="-740196" y="5409525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16 pt</a:t>
                </a:r>
              </a:p>
            </p:txBody>
          </p:sp>
          <p:sp>
            <p:nvSpPr>
              <p:cNvPr id="139" name="Textfield placeholder"/>
              <p:cNvSpPr txBox="1">
                <a:spLocks/>
              </p:cNvSpPr>
              <p:nvPr userDrawn="1"/>
            </p:nvSpPr>
            <p:spPr>
              <a:xfrm>
                <a:off x="-740196" y="4963079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86346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Object (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hthoek 147"/>
          <p:cNvSpPr/>
          <p:nvPr userDrawn="1"/>
        </p:nvSpPr>
        <p:spPr>
          <a:xfrm>
            <a:off x="6116128" y="1424764"/>
            <a:ext cx="6079047" cy="451677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 dirty="0">
              <a:latin typeface="Helvetica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72587" y="1420100"/>
            <a:ext cx="5651487" cy="4510800"/>
          </a:xfrm>
        </p:spPr>
        <p:txBody>
          <a:bodyPr vert="horz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084F-28B6-4A4B-9480-3170CE37F206}" type="datetime4">
              <a:rPr lang="nl-NL" smtClean="0"/>
              <a:t>22 juli 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|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5F9C-CFE5-4EC6-9BBB-664E2F56B033}" type="slidenum">
              <a:rPr lang="en-GB" smtClean="0"/>
              <a:t>‹N›</a:t>
            </a:fld>
            <a:endParaRPr lang="en-GB"/>
          </a:p>
        </p:txBody>
      </p:sp>
      <p:sp>
        <p:nvSpPr>
          <p:cNvPr id="9" name="Tijdelijke aanduiding voor inhoud 2"/>
          <p:cNvSpPr>
            <a:spLocks noGrp="1"/>
          </p:cNvSpPr>
          <p:nvPr>
            <p:ph idx="14"/>
          </p:nvPr>
        </p:nvSpPr>
        <p:spPr>
          <a:xfrm>
            <a:off x="6491598" y="1641026"/>
            <a:ext cx="5332035" cy="3586068"/>
          </a:xfrm>
          <a:noFill/>
        </p:spPr>
        <p:txBody>
          <a:bodyPr anchor="ctr"/>
          <a:lstStyle>
            <a:lvl1pPr algn="ctr">
              <a:defRPr sz="1200"/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1" name="Tekstvak 10"/>
          <p:cNvSpPr txBox="1"/>
          <p:nvPr userDrawn="1"/>
        </p:nvSpPr>
        <p:spPr>
          <a:xfrm>
            <a:off x="0" y="-521614"/>
            <a:ext cx="3504624" cy="469107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nl-NL" sz="1333" b="1" dirty="0" smtClean="0">
                <a:solidFill>
                  <a:schemeClr val="accent6"/>
                </a:solidFill>
              </a:rPr>
              <a:t>Tekst + Object (M)</a:t>
            </a:r>
            <a:endParaRPr lang="nl-NL" sz="1333" b="1" dirty="0">
              <a:solidFill>
                <a:schemeClr val="accent6"/>
              </a:solidFill>
            </a:endParaRPr>
          </a:p>
        </p:txBody>
      </p:sp>
      <p:sp>
        <p:nvSpPr>
          <p:cNvPr id="12" name="Tijdelijke aanduiding voor verticale tekst 2"/>
          <p:cNvSpPr>
            <a:spLocks noGrp="1"/>
          </p:cNvSpPr>
          <p:nvPr>
            <p:ph type="body" orient="vert" idx="15" hasCustomPrompt="1"/>
          </p:nvPr>
        </p:nvSpPr>
        <p:spPr>
          <a:xfrm>
            <a:off x="6124073" y="5437534"/>
            <a:ext cx="6071101" cy="504000"/>
          </a:xfrm>
          <a:solidFill>
            <a:schemeClr val="accent2">
              <a:lumMod val="60000"/>
              <a:lumOff val="40000"/>
            </a:schemeClr>
          </a:solidFill>
        </p:spPr>
        <p:txBody>
          <a:bodyPr vert="horz" lIns="324000" tIns="36000" rIns="216000" bIns="0" anchor="ctr"/>
          <a:lstStyle>
            <a:lvl1pPr algn="l"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 smtClean="0"/>
              <a:t>Onderschrift</a:t>
            </a:r>
          </a:p>
        </p:txBody>
      </p:sp>
      <p:grpSp>
        <p:nvGrpSpPr>
          <p:cNvPr id="13" name="Groep 12"/>
          <p:cNvGrpSpPr/>
          <p:nvPr userDrawn="1"/>
        </p:nvGrpSpPr>
        <p:grpSpPr>
          <a:xfrm>
            <a:off x="12363871" y="-26002"/>
            <a:ext cx="3064812" cy="6864697"/>
            <a:chOff x="12363871" y="-26002"/>
            <a:chExt cx="3064812" cy="6864697"/>
          </a:xfrm>
        </p:grpSpPr>
        <p:sp>
          <p:nvSpPr>
            <p:cNvPr id="14" name="Tekstvak 33"/>
            <p:cNvSpPr txBox="1"/>
            <p:nvPr userDrawn="1"/>
          </p:nvSpPr>
          <p:spPr>
            <a:xfrm>
              <a:off x="12537681" y="1001584"/>
              <a:ext cx="2285302" cy="4308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het icoon om een grafiek in te voegen</a:t>
              </a:r>
            </a:p>
          </p:txBody>
        </p:sp>
        <p:sp>
          <p:nvSpPr>
            <p:cNvPr id="15" name="Tekstvak 33"/>
            <p:cNvSpPr txBox="1"/>
            <p:nvPr userDrawn="1"/>
          </p:nvSpPr>
          <p:spPr>
            <a:xfrm>
              <a:off x="12537681" y="3140968"/>
              <a:ext cx="2142447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Selecteer de grafiek die u wilt </a:t>
              </a:r>
              <a:b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</a:b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invoegen en klik op </a:t>
              </a:r>
              <a:r>
                <a:rPr kumimoji="0" lang="nl-NL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‘Invoegen’</a:t>
              </a:r>
            </a:p>
          </p:txBody>
        </p:sp>
        <p:sp>
          <p:nvSpPr>
            <p:cNvPr id="16" name="Ovaal 15"/>
            <p:cNvSpPr/>
            <p:nvPr userDrawn="1"/>
          </p:nvSpPr>
          <p:spPr>
            <a:xfrm>
              <a:off x="12494665" y="505307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1</a:t>
              </a:r>
            </a:p>
          </p:txBody>
        </p:sp>
        <p:sp>
          <p:nvSpPr>
            <p:cNvPr id="17" name="Ovaal 16"/>
            <p:cNvSpPr/>
            <p:nvPr userDrawn="1"/>
          </p:nvSpPr>
          <p:spPr>
            <a:xfrm>
              <a:off x="12494665" y="2667422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2</a:t>
              </a:r>
            </a:p>
          </p:txBody>
        </p:sp>
        <p:pic>
          <p:nvPicPr>
            <p:cNvPr id="18" name="Picture 3"/>
            <p:cNvPicPr>
              <a:picLocks noChangeAspect="1" noChangeArrowheads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630" t="13535" r="3470" b="13927"/>
            <a:stretch/>
          </p:blipFill>
          <p:spPr bwMode="auto">
            <a:xfrm>
              <a:off x="12535130" y="3993281"/>
              <a:ext cx="1107757" cy="297656"/>
            </a:xfrm>
            <a:prstGeom prst="roundRect">
              <a:avLst>
                <a:gd name="adj" fmla="val 14496"/>
              </a:avLst>
            </a:prstGeom>
            <a:noFill/>
            <a:ln w="6350">
              <a:solidFill>
                <a:srgbClr val="E2AC00">
                  <a:lumMod val="50000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19" name="Picture 3"/>
            <p:cNvPicPr>
              <a:picLocks noChangeAspect="1" noChangeArrowheads="1"/>
            </p:cNvPicPr>
            <p:nvPr userDrawn="1"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2604588" y="4033762"/>
              <a:ext cx="792088" cy="226219"/>
            </a:xfrm>
            <a:prstGeom prst="roundRect">
              <a:avLst>
                <a:gd name="adj" fmla="val 14496"/>
              </a:avLst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20" name="Tekstvak 19"/>
            <p:cNvSpPr txBox="1"/>
            <p:nvPr userDrawn="1"/>
          </p:nvSpPr>
          <p:spPr>
            <a:xfrm>
              <a:off x="12617212" y="4020160"/>
              <a:ext cx="779464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5634">
                      <a:lumMod val="25000"/>
                    </a:srgbClr>
                  </a:solidFill>
                  <a:effectLst>
                    <a:outerShdw blurRad="25400" algn="ctr" rotWithShape="0">
                      <a:prstClr val="white"/>
                    </a:outerShdw>
                  </a:effectLst>
                  <a:uLnTx/>
                  <a:uFillTx/>
                </a:rPr>
                <a:t>Invoegen</a:t>
              </a:r>
              <a:endParaRPr kumimoji="0" lang="en-GB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5634">
                    <a:lumMod val="25000"/>
                  </a:srgbClr>
                </a:solidFill>
                <a:effectLst>
                  <a:outerShdw blurRad="25400" algn="ctr" rotWithShape="0">
                    <a:prstClr val="white"/>
                  </a:outerShdw>
                </a:effectLst>
                <a:uLnTx/>
                <a:uFillTx/>
              </a:endParaRPr>
            </a:p>
          </p:txBody>
        </p:sp>
        <p:sp>
          <p:nvSpPr>
            <p:cNvPr id="21" name="Rechthoek 20"/>
            <p:cNvSpPr/>
            <p:nvPr userDrawn="1"/>
          </p:nvSpPr>
          <p:spPr>
            <a:xfrm>
              <a:off x="12363871" y="-26002"/>
              <a:ext cx="3064812" cy="3873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algn="l"/>
              <a:r>
                <a:rPr lang="nl-NL" sz="1600" b="1" dirty="0" smtClean="0">
                  <a:solidFill>
                    <a:schemeClr val="tx2"/>
                  </a:solidFill>
                </a:rPr>
                <a:t>GRAFIEK INVOEGEN</a:t>
              </a:r>
            </a:p>
          </p:txBody>
        </p:sp>
        <p:cxnSp>
          <p:nvCxnSpPr>
            <p:cNvPr id="22" name="Rechte verbindingslijn 21"/>
            <p:cNvCxnSpPr/>
            <p:nvPr userDrawn="1"/>
          </p:nvCxnSpPr>
          <p:spPr>
            <a:xfrm>
              <a:off x="12507575" y="331688"/>
              <a:ext cx="2489060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 userDrawn="1"/>
          </p:nvCxnSpPr>
          <p:spPr>
            <a:xfrm>
              <a:off x="12507211" y="2537608"/>
              <a:ext cx="2489060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 userDrawn="1"/>
          </p:nvCxnSpPr>
          <p:spPr>
            <a:xfrm>
              <a:off x="12507575" y="4423040"/>
              <a:ext cx="248906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/>
            <p:cNvCxnSpPr/>
            <p:nvPr userDrawn="1"/>
          </p:nvCxnSpPr>
          <p:spPr>
            <a:xfrm>
              <a:off x="12507575" y="6838695"/>
              <a:ext cx="248906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/>
            <p:cNvCxnSpPr/>
            <p:nvPr userDrawn="1"/>
          </p:nvCxnSpPr>
          <p:spPr>
            <a:xfrm>
              <a:off x="12507211" y="4898666"/>
              <a:ext cx="2489060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ep 26"/>
            <p:cNvGrpSpPr/>
            <p:nvPr userDrawn="1"/>
          </p:nvGrpSpPr>
          <p:grpSpPr>
            <a:xfrm>
              <a:off x="12436353" y="1728359"/>
              <a:ext cx="689983" cy="573048"/>
              <a:chOff x="15171969" y="1587338"/>
              <a:chExt cx="755407" cy="627385"/>
            </a:xfrm>
          </p:grpSpPr>
          <p:sp>
            <p:nvSpPr>
              <p:cNvPr id="66" name="Rechthoek 962"/>
              <p:cNvSpPr/>
              <p:nvPr userDrawn="1"/>
            </p:nvSpPr>
            <p:spPr>
              <a:xfrm>
                <a:off x="15171969" y="2008934"/>
                <a:ext cx="755407" cy="205789"/>
              </a:xfrm>
              <a:custGeom>
                <a:avLst/>
                <a:gdLst>
                  <a:gd name="connsiteX0" fmla="*/ 0 w 664132"/>
                  <a:gd name="connsiteY0" fmla="*/ 0 h 277787"/>
                  <a:gd name="connsiteX1" fmla="*/ 664132 w 664132"/>
                  <a:gd name="connsiteY1" fmla="*/ 0 h 277787"/>
                  <a:gd name="connsiteX2" fmla="*/ 664132 w 664132"/>
                  <a:gd name="connsiteY2" fmla="*/ 277787 h 277787"/>
                  <a:gd name="connsiteX3" fmla="*/ 0 w 664132"/>
                  <a:gd name="connsiteY3" fmla="*/ 277787 h 277787"/>
                  <a:gd name="connsiteX4" fmla="*/ 0 w 664132"/>
                  <a:gd name="connsiteY4" fmla="*/ 0 h 277787"/>
                  <a:gd name="connsiteX0" fmla="*/ 0 w 664132"/>
                  <a:gd name="connsiteY0" fmla="*/ 0 h 290487"/>
                  <a:gd name="connsiteX1" fmla="*/ 664132 w 664132"/>
                  <a:gd name="connsiteY1" fmla="*/ 0 h 290487"/>
                  <a:gd name="connsiteX2" fmla="*/ 333932 w 664132"/>
                  <a:gd name="connsiteY2" fmla="*/ 290487 h 290487"/>
                  <a:gd name="connsiteX3" fmla="*/ 0 w 664132"/>
                  <a:gd name="connsiteY3" fmla="*/ 277787 h 290487"/>
                  <a:gd name="connsiteX4" fmla="*/ 0 w 664132"/>
                  <a:gd name="connsiteY4" fmla="*/ 0 h 290487"/>
                  <a:gd name="connsiteX0" fmla="*/ 0 w 664132"/>
                  <a:gd name="connsiteY0" fmla="*/ 0 h 277787"/>
                  <a:gd name="connsiteX1" fmla="*/ 664132 w 664132"/>
                  <a:gd name="connsiteY1" fmla="*/ 0 h 277787"/>
                  <a:gd name="connsiteX2" fmla="*/ 575232 w 664132"/>
                  <a:gd name="connsiteY2" fmla="*/ 271437 h 277787"/>
                  <a:gd name="connsiteX3" fmla="*/ 0 w 664132"/>
                  <a:gd name="connsiteY3" fmla="*/ 277787 h 277787"/>
                  <a:gd name="connsiteX4" fmla="*/ 0 w 664132"/>
                  <a:gd name="connsiteY4" fmla="*/ 0 h 277787"/>
                  <a:gd name="connsiteX0" fmla="*/ 0 w 708582"/>
                  <a:gd name="connsiteY0" fmla="*/ 0 h 277787"/>
                  <a:gd name="connsiteX1" fmla="*/ 708582 w 708582"/>
                  <a:gd name="connsiteY1" fmla="*/ 31750 h 277787"/>
                  <a:gd name="connsiteX2" fmla="*/ 575232 w 708582"/>
                  <a:gd name="connsiteY2" fmla="*/ 271437 h 277787"/>
                  <a:gd name="connsiteX3" fmla="*/ 0 w 708582"/>
                  <a:gd name="connsiteY3" fmla="*/ 277787 h 277787"/>
                  <a:gd name="connsiteX4" fmla="*/ 0 w 708582"/>
                  <a:gd name="connsiteY4" fmla="*/ 0 h 277787"/>
                  <a:gd name="connsiteX0" fmla="*/ 228600 w 708582"/>
                  <a:gd name="connsiteY0" fmla="*/ 6350 h 246037"/>
                  <a:gd name="connsiteX1" fmla="*/ 708582 w 708582"/>
                  <a:gd name="connsiteY1" fmla="*/ 0 h 246037"/>
                  <a:gd name="connsiteX2" fmla="*/ 575232 w 708582"/>
                  <a:gd name="connsiteY2" fmla="*/ 239687 h 246037"/>
                  <a:gd name="connsiteX3" fmla="*/ 0 w 708582"/>
                  <a:gd name="connsiteY3" fmla="*/ 246037 h 246037"/>
                  <a:gd name="connsiteX4" fmla="*/ 228600 w 708582"/>
                  <a:gd name="connsiteY4" fmla="*/ 6350 h 246037"/>
                  <a:gd name="connsiteX0" fmla="*/ 228600 w 778432"/>
                  <a:gd name="connsiteY0" fmla="*/ 0 h 239687"/>
                  <a:gd name="connsiteX1" fmla="*/ 778432 w 778432"/>
                  <a:gd name="connsiteY1" fmla="*/ 25400 h 239687"/>
                  <a:gd name="connsiteX2" fmla="*/ 575232 w 778432"/>
                  <a:gd name="connsiteY2" fmla="*/ 233337 h 239687"/>
                  <a:gd name="connsiteX3" fmla="*/ 0 w 778432"/>
                  <a:gd name="connsiteY3" fmla="*/ 239687 h 239687"/>
                  <a:gd name="connsiteX4" fmla="*/ 228600 w 778432"/>
                  <a:gd name="connsiteY4" fmla="*/ 0 h 239687"/>
                  <a:gd name="connsiteX0" fmla="*/ 228600 w 778432"/>
                  <a:gd name="connsiteY0" fmla="*/ 0 h 214287"/>
                  <a:gd name="connsiteX1" fmla="*/ 778432 w 778432"/>
                  <a:gd name="connsiteY1" fmla="*/ 0 h 214287"/>
                  <a:gd name="connsiteX2" fmla="*/ 575232 w 778432"/>
                  <a:gd name="connsiteY2" fmla="*/ 207937 h 214287"/>
                  <a:gd name="connsiteX3" fmla="*/ 0 w 778432"/>
                  <a:gd name="connsiteY3" fmla="*/ 214287 h 214287"/>
                  <a:gd name="connsiteX4" fmla="*/ 228600 w 778432"/>
                  <a:gd name="connsiteY4" fmla="*/ 0 h 214287"/>
                  <a:gd name="connsiteX0" fmla="*/ 228600 w 730724"/>
                  <a:gd name="connsiteY0" fmla="*/ 3975 h 218262"/>
                  <a:gd name="connsiteX1" fmla="*/ 730724 w 730724"/>
                  <a:gd name="connsiteY1" fmla="*/ 0 h 218262"/>
                  <a:gd name="connsiteX2" fmla="*/ 575232 w 730724"/>
                  <a:gd name="connsiteY2" fmla="*/ 211912 h 218262"/>
                  <a:gd name="connsiteX3" fmla="*/ 0 w 730724"/>
                  <a:gd name="connsiteY3" fmla="*/ 218262 h 218262"/>
                  <a:gd name="connsiteX4" fmla="*/ 228600 w 730724"/>
                  <a:gd name="connsiteY4" fmla="*/ 3975 h 218262"/>
                  <a:gd name="connsiteX0" fmla="*/ 252454 w 754578"/>
                  <a:gd name="connsiteY0" fmla="*/ 3975 h 211912"/>
                  <a:gd name="connsiteX1" fmla="*/ 754578 w 754578"/>
                  <a:gd name="connsiteY1" fmla="*/ 0 h 211912"/>
                  <a:gd name="connsiteX2" fmla="*/ 599086 w 754578"/>
                  <a:gd name="connsiteY2" fmla="*/ 211912 h 211912"/>
                  <a:gd name="connsiteX3" fmla="*/ 0 w 754578"/>
                  <a:gd name="connsiteY3" fmla="*/ 210311 h 211912"/>
                  <a:gd name="connsiteX4" fmla="*/ 252454 w 754578"/>
                  <a:gd name="connsiteY4" fmla="*/ 3975 h 211912"/>
                  <a:gd name="connsiteX0" fmla="*/ 172941 w 754578"/>
                  <a:gd name="connsiteY0" fmla="*/ 0 h 219864"/>
                  <a:gd name="connsiteX1" fmla="*/ 754578 w 754578"/>
                  <a:gd name="connsiteY1" fmla="*/ 7952 h 219864"/>
                  <a:gd name="connsiteX2" fmla="*/ 599086 w 754578"/>
                  <a:gd name="connsiteY2" fmla="*/ 219864 h 219864"/>
                  <a:gd name="connsiteX3" fmla="*/ 0 w 754578"/>
                  <a:gd name="connsiteY3" fmla="*/ 218263 h 219864"/>
                  <a:gd name="connsiteX4" fmla="*/ 172941 w 754578"/>
                  <a:gd name="connsiteY4" fmla="*/ 0 h 219864"/>
                  <a:gd name="connsiteX0" fmla="*/ 172941 w 754578"/>
                  <a:gd name="connsiteY0" fmla="*/ 0 h 223840"/>
                  <a:gd name="connsiteX1" fmla="*/ 754578 w 754578"/>
                  <a:gd name="connsiteY1" fmla="*/ 7952 h 223840"/>
                  <a:gd name="connsiteX2" fmla="*/ 654745 w 754578"/>
                  <a:gd name="connsiteY2" fmla="*/ 223840 h 223840"/>
                  <a:gd name="connsiteX3" fmla="*/ 0 w 754578"/>
                  <a:gd name="connsiteY3" fmla="*/ 218263 h 223840"/>
                  <a:gd name="connsiteX4" fmla="*/ 172941 w 754578"/>
                  <a:gd name="connsiteY4" fmla="*/ 0 h 223840"/>
                  <a:gd name="connsiteX0" fmla="*/ 172941 w 754578"/>
                  <a:gd name="connsiteY0" fmla="*/ 0 h 219864"/>
                  <a:gd name="connsiteX1" fmla="*/ 754578 w 754578"/>
                  <a:gd name="connsiteY1" fmla="*/ 7952 h 219864"/>
                  <a:gd name="connsiteX2" fmla="*/ 646793 w 754578"/>
                  <a:gd name="connsiteY2" fmla="*/ 219864 h 219864"/>
                  <a:gd name="connsiteX3" fmla="*/ 0 w 754578"/>
                  <a:gd name="connsiteY3" fmla="*/ 218263 h 219864"/>
                  <a:gd name="connsiteX4" fmla="*/ 172941 w 754578"/>
                  <a:gd name="connsiteY4" fmla="*/ 0 h 219864"/>
                  <a:gd name="connsiteX0" fmla="*/ 172941 w 818189"/>
                  <a:gd name="connsiteY0" fmla="*/ 0 h 219864"/>
                  <a:gd name="connsiteX1" fmla="*/ 818189 w 818189"/>
                  <a:gd name="connsiteY1" fmla="*/ 31806 h 219864"/>
                  <a:gd name="connsiteX2" fmla="*/ 646793 w 818189"/>
                  <a:gd name="connsiteY2" fmla="*/ 219864 h 219864"/>
                  <a:gd name="connsiteX3" fmla="*/ 0 w 818189"/>
                  <a:gd name="connsiteY3" fmla="*/ 218263 h 219864"/>
                  <a:gd name="connsiteX4" fmla="*/ 172941 w 818189"/>
                  <a:gd name="connsiteY4" fmla="*/ 0 h 219864"/>
                  <a:gd name="connsiteX0" fmla="*/ 172941 w 806262"/>
                  <a:gd name="connsiteY0" fmla="*/ 0 h 219864"/>
                  <a:gd name="connsiteX1" fmla="*/ 806262 w 806262"/>
                  <a:gd name="connsiteY1" fmla="*/ 11928 h 219864"/>
                  <a:gd name="connsiteX2" fmla="*/ 646793 w 806262"/>
                  <a:gd name="connsiteY2" fmla="*/ 219864 h 219864"/>
                  <a:gd name="connsiteX3" fmla="*/ 0 w 806262"/>
                  <a:gd name="connsiteY3" fmla="*/ 218263 h 219864"/>
                  <a:gd name="connsiteX4" fmla="*/ 172941 w 806262"/>
                  <a:gd name="connsiteY4" fmla="*/ 0 h 219864"/>
                  <a:gd name="connsiteX0" fmla="*/ 172941 w 798310"/>
                  <a:gd name="connsiteY0" fmla="*/ 0 h 219864"/>
                  <a:gd name="connsiteX1" fmla="*/ 798310 w 798310"/>
                  <a:gd name="connsiteY1" fmla="*/ 15903 h 219864"/>
                  <a:gd name="connsiteX2" fmla="*/ 646793 w 798310"/>
                  <a:gd name="connsiteY2" fmla="*/ 219864 h 219864"/>
                  <a:gd name="connsiteX3" fmla="*/ 0 w 798310"/>
                  <a:gd name="connsiteY3" fmla="*/ 218263 h 219864"/>
                  <a:gd name="connsiteX4" fmla="*/ 172941 w 798310"/>
                  <a:gd name="connsiteY4" fmla="*/ 0 h 219864"/>
                  <a:gd name="connsiteX0" fmla="*/ 172941 w 798310"/>
                  <a:gd name="connsiteY0" fmla="*/ 0 h 259620"/>
                  <a:gd name="connsiteX1" fmla="*/ 798310 w 798310"/>
                  <a:gd name="connsiteY1" fmla="*/ 15903 h 259620"/>
                  <a:gd name="connsiteX2" fmla="*/ 614988 w 798310"/>
                  <a:gd name="connsiteY2" fmla="*/ 259620 h 259620"/>
                  <a:gd name="connsiteX3" fmla="*/ 0 w 798310"/>
                  <a:gd name="connsiteY3" fmla="*/ 218263 h 259620"/>
                  <a:gd name="connsiteX4" fmla="*/ 172941 w 798310"/>
                  <a:gd name="connsiteY4" fmla="*/ 0 h 259620"/>
                  <a:gd name="connsiteX0" fmla="*/ 188843 w 814212"/>
                  <a:gd name="connsiteY0" fmla="*/ 0 h 259620"/>
                  <a:gd name="connsiteX1" fmla="*/ 814212 w 814212"/>
                  <a:gd name="connsiteY1" fmla="*/ 15903 h 259620"/>
                  <a:gd name="connsiteX2" fmla="*/ 630890 w 814212"/>
                  <a:gd name="connsiteY2" fmla="*/ 259620 h 259620"/>
                  <a:gd name="connsiteX3" fmla="*/ 0 w 814212"/>
                  <a:gd name="connsiteY3" fmla="*/ 254043 h 259620"/>
                  <a:gd name="connsiteX4" fmla="*/ 188843 w 814212"/>
                  <a:gd name="connsiteY4" fmla="*/ 0 h 259620"/>
                  <a:gd name="connsiteX0" fmla="*/ 208721 w 834090"/>
                  <a:gd name="connsiteY0" fmla="*/ 0 h 259620"/>
                  <a:gd name="connsiteX1" fmla="*/ 834090 w 834090"/>
                  <a:gd name="connsiteY1" fmla="*/ 15903 h 259620"/>
                  <a:gd name="connsiteX2" fmla="*/ 650768 w 834090"/>
                  <a:gd name="connsiteY2" fmla="*/ 259620 h 259620"/>
                  <a:gd name="connsiteX3" fmla="*/ 0 w 834090"/>
                  <a:gd name="connsiteY3" fmla="*/ 254043 h 259620"/>
                  <a:gd name="connsiteX4" fmla="*/ 208721 w 834090"/>
                  <a:gd name="connsiteY4" fmla="*/ 0 h 259620"/>
                  <a:gd name="connsiteX0" fmla="*/ 268356 w 893725"/>
                  <a:gd name="connsiteY0" fmla="*/ 0 h 259620"/>
                  <a:gd name="connsiteX1" fmla="*/ 893725 w 893725"/>
                  <a:gd name="connsiteY1" fmla="*/ 15903 h 259620"/>
                  <a:gd name="connsiteX2" fmla="*/ 710403 w 893725"/>
                  <a:gd name="connsiteY2" fmla="*/ 259620 h 259620"/>
                  <a:gd name="connsiteX3" fmla="*/ 0 w 893725"/>
                  <a:gd name="connsiteY3" fmla="*/ 254043 h 259620"/>
                  <a:gd name="connsiteX4" fmla="*/ 268356 w 893725"/>
                  <a:gd name="connsiteY4" fmla="*/ 0 h 259620"/>
                  <a:gd name="connsiteX0" fmla="*/ 260405 w 885774"/>
                  <a:gd name="connsiteY0" fmla="*/ 0 h 259620"/>
                  <a:gd name="connsiteX1" fmla="*/ 885774 w 885774"/>
                  <a:gd name="connsiteY1" fmla="*/ 15903 h 259620"/>
                  <a:gd name="connsiteX2" fmla="*/ 702452 w 885774"/>
                  <a:gd name="connsiteY2" fmla="*/ 259620 h 259620"/>
                  <a:gd name="connsiteX3" fmla="*/ 0 w 885774"/>
                  <a:gd name="connsiteY3" fmla="*/ 254043 h 259620"/>
                  <a:gd name="connsiteX4" fmla="*/ 260405 w 885774"/>
                  <a:gd name="connsiteY4" fmla="*/ 0 h 259620"/>
                  <a:gd name="connsiteX0" fmla="*/ 220648 w 885774"/>
                  <a:gd name="connsiteY0" fmla="*/ 0 h 243717"/>
                  <a:gd name="connsiteX1" fmla="*/ 885774 w 885774"/>
                  <a:gd name="connsiteY1" fmla="*/ 0 h 243717"/>
                  <a:gd name="connsiteX2" fmla="*/ 702452 w 885774"/>
                  <a:gd name="connsiteY2" fmla="*/ 243717 h 243717"/>
                  <a:gd name="connsiteX3" fmla="*/ 0 w 885774"/>
                  <a:gd name="connsiteY3" fmla="*/ 238140 h 243717"/>
                  <a:gd name="connsiteX4" fmla="*/ 220648 w 885774"/>
                  <a:gd name="connsiteY4" fmla="*/ 0 h 243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5774" h="243717">
                    <a:moveTo>
                      <a:pt x="220648" y="0"/>
                    </a:moveTo>
                    <a:lnTo>
                      <a:pt x="885774" y="0"/>
                    </a:lnTo>
                    <a:lnTo>
                      <a:pt x="702452" y="243717"/>
                    </a:lnTo>
                    <a:lnTo>
                      <a:pt x="0" y="238140"/>
                    </a:lnTo>
                    <a:lnTo>
                      <a:pt x="220648" y="0"/>
                    </a:lnTo>
                    <a:close/>
                  </a:path>
                </a:pathLst>
              </a:custGeom>
              <a:solidFill>
                <a:srgbClr val="FFFFFF">
                  <a:lumMod val="50000"/>
                </a:srgbClr>
              </a:solidFill>
              <a:ln w="25400" cap="flat" cmpd="sng" algn="ctr">
                <a:noFill/>
                <a:prstDash val="solid"/>
              </a:ln>
              <a:effectLst>
                <a:softEdge rad="31750"/>
              </a:effectLst>
            </p:spPr>
            <p:txBody>
              <a:bodyPr rtlCol="0" anchor="ctr"/>
              <a:lstStyle>
                <a:defPPr>
                  <a:defRPr lang="nl-NL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 Light" panose="020B0502040204020203" pitchFamily="34" charset="0"/>
                  <a:ea typeface="Adobe Heiti Std R" panose="020B0400000000000000" pitchFamily="34" charset="-128"/>
                  <a:cs typeface="Segoe UI Light" panose="020B0502040204020203" pitchFamily="34" charset="0"/>
                </a:endParaRPr>
              </a:p>
            </p:txBody>
          </p:sp>
          <p:grpSp>
            <p:nvGrpSpPr>
              <p:cNvPr id="67" name="Groep 66"/>
              <p:cNvGrpSpPr/>
              <p:nvPr userDrawn="1"/>
            </p:nvGrpSpPr>
            <p:grpSpPr>
              <a:xfrm>
                <a:off x="15281106" y="1587338"/>
                <a:ext cx="511775" cy="560304"/>
                <a:chOff x="10604642" y="969717"/>
                <a:chExt cx="1290643" cy="1427163"/>
              </a:xfrm>
            </p:grpSpPr>
            <p:grpSp>
              <p:nvGrpSpPr>
                <p:cNvPr id="68" name="Group 879"/>
                <p:cNvGrpSpPr>
                  <a:grpSpLocks noChangeAspect="1"/>
                </p:cNvGrpSpPr>
                <p:nvPr userDrawn="1"/>
              </p:nvGrpSpPr>
              <p:grpSpPr bwMode="auto">
                <a:xfrm>
                  <a:off x="10604642" y="969717"/>
                  <a:ext cx="1290643" cy="1427163"/>
                  <a:chOff x="4798" y="1515"/>
                  <a:chExt cx="813" cy="899"/>
                </a:xfrm>
              </p:grpSpPr>
              <p:sp>
                <p:nvSpPr>
                  <p:cNvPr id="70" name="Freeform 886"/>
                  <p:cNvSpPr>
                    <a:spLocks/>
                  </p:cNvSpPr>
                  <p:nvPr userDrawn="1"/>
                </p:nvSpPr>
                <p:spPr bwMode="auto">
                  <a:xfrm>
                    <a:off x="5269" y="1515"/>
                    <a:ext cx="71" cy="898"/>
                  </a:xfrm>
                  <a:custGeom>
                    <a:avLst/>
                    <a:gdLst>
                      <a:gd name="T0" fmla="*/ 282 w 282"/>
                      <a:gd name="T1" fmla="*/ 0 h 3595"/>
                      <a:gd name="T2" fmla="*/ 282 w 282"/>
                      <a:gd name="T3" fmla="*/ 3138 h 3595"/>
                      <a:gd name="T4" fmla="*/ 0 w 282"/>
                      <a:gd name="T5" fmla="*/ 3595 h 3595"/>
                      <a:gd name="T6" fmla="*/ 0 w 282"/>
                      <a:gd name="T7" fmla="*/ 285 h 3595"/>
                      <a:gd name="T8" fmla="*/ 282 w 282"/>
                      <a:gd name="T9" fmla="*/ 0 h 35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82" h="3595">
                        <a:moveTo>
                          <a:pt x="282" y="0"/>
                        </a:moveTo>
                        <a:lnTo>
                          <a:pt x="282" y="3138"/>
                        </a:lnTo>
                        <a:lnTo>
                          <a:pt x="0" y="3595"/>
                        </a:lnTo>
                        <a:lnTo>
                          <a:pt x="0" y="285"/>
                        </a:lnTo>
                        <a:lnTo>
                          <a:pt x="282" y="0"/>
                        </a:lnTo>
                        <a:close/>
                      </a:path>
                    </a:pathLst>
                  </a:custGeom>
                  <a:solidFill>
                    <a:srgbClr val="FFC000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71" name="Rectangle 880"/>
                  <p:cNvSpPr>
                    <a:spLocks noChangeArrowheads="1"/>
                  </p:cNvSpPr>
                  <p:nvPr userDrawn="1"/>
                </p:nvSpPr>
                <p:spPr bwMode="auto">
                  <a:xfrm>
                    <a:off x="4798" y="1515"/>
                    <a:ext cx="813" cy="899"/>
                  </a:xfrm>
                  <a:prstGeom prst="rect">
                    <a:avLst/>
                  </a:prstGeom>
                  <a:noFill/>
                  <a:ln w="0">
                    <a:noFill/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72" name="Rectangle 881"/>
                  <p:cNvSpPr>
                    <a:spLocks noChangeArrowheads="1"/>
                  </p:cNvSpPr>
                  <p:nvPr userDrawn="1"/>
                </p:nvSpPr>
                <p:spPr bwMode="auto">
                  <a:xfrm>
                    <a:off x="4798" y="1857"/>
                    <a:ext cx="228" cy="55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002060"/>
                      </a:gs>
                      <a:gs pos="100000">
                        <a:srgbClr val="1929FF"/>
                      </a:gs>
                    </a:gsLst>
                    <a:lin ang="16200000" scaled="1"/>
                    <a:tileRect/>
                  </a:gradFill>
                  <a:ln w="0">
                    <a:noFill/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73" name="Freeform 882"/>
                  <p:cNvSpPr>
                    <a:spLocks/>
                  </p:cNvSpPr>
                  <p:nvPr userDrawn="1"/>
                </p:nvSpPr>
                <p:spPr bwMode="auto">
                  <a:xfrm>
                    <a:off x="4798" y="1771"/>
                    <a:ext cx="314" cy="86"/>
                  </a:xfrm>
                  <a:custGeom>
                    <a:avLst/>
                    <a:gdLst>
                      <a:gd name="T0" fmla="*/ 411 w 1255"/>
                      <a:gd name="T1" fmla="*/ 0 h 342"/>
                      <a:gd name="T2" fmla="*/ 1255 w 1255"/>
                      <a:gd name="T3" fmla="*/ 0 h 342"/>
                      <a:gd name="T4" fmla="*/ 913 w 1255"/>
                      <a:gd name="T5" fmla="*/ 342 h 342"/>
                      <a:gd name="T6" fmla="*/ 0 w 1255"/>
                      <a:gd name="T7" fmla="*/ 342 h 342"/>
                      <a:gd name="T8" fmla="*/ 411 w 1255"/>
                      <a:gd name="T9" fmla="*/ 0 h 3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255" h="342">
                        <a:moveTo>
                          <a:pt x="411" y="0"/>
                        </a:moveTo>
                        <a:lnTo>
                          <a:pt x="1255" y="0"/>
                        </a:lnTo>
                        <a:lnTo>
                          <a:pt x="913" y="342"/>
                        </a:lnTo>
                        <a:lnTo>
                          <a:pt x="0" y="342"/>
                        </a:lnTo>
                        <a:lnTo>
                          <a:pt x="411" y="0"/>
                        </a:lnTo>
                        <a:close/>
                      </a:path>
                    </a:pathLst>
                  </a:custGeom>
                  <a:solidFill>
                    <a:srgbClr val="0039AC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74" name="Freeform 883"/>
                  <p:cNvSpPr>
                    <a:spLocks/>
                  </p:cNvSpPr>
                  <p:nvPr userDrawn="1"/>
                </p:nvSpPr>
                <p:spPr bwMode="auto">
                  <a:xfrm>
                    <a:off x="5026" y="1771"/>
                    <a:ext cx="85" cy="642"/>
                  </a:xfrm>
                  <a:custGeom>
                    <a:avLst/>
                    <a:gdLst>
                      <a:gd name="T0" fmla="*/ 342 w 342"/>
                      <a:gd name="T1" fmla="*/ 0 h 2568"/>
                      <a:gd name="T2" fmla="*/ 342 w 342"/>
                      <a:gd name="T3" fmla="*/ 2111 h 2568"/>
                      <a:gd name="T4" fmla="*/ 0 w 342"/>
                      <a:gd name="T5" fmla="*/ 2568 h 2568"/>
                      <a:gd name="T6" fmla="*/ 0 w 342"/>
                      <a:gd name="T7" fmla="*/ 342 h 2568"/>
                      <a:gd name="T8" fmla="*/ 342 w 342"/>
                      <a:gd name="T9" fmla="*/ 0 h 25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42" h="2568">
                        <a:moveTo>
                          <a:pt x="342" y="0"/>
                        </a:moveTo>
                        <a:lnTo>
                          <a:pt x="342" y="2111"/>
                        </a:lnTo>
                        <a:lnTo>
                          <a:pt x="0" y="2568"/>
                        </a:lnTo>
                        <a:lnTo>
                          <a:pt x="0" y="342"/>
                        </a:lnTo>
                        <a:lnTo>
                          <a:pt x="342" y="0"/>
                        </a:lnTo>
                        <a:close/>
                      </a:path>
                    </a:pathLst>
                  </a:custGeom>
                  <a:solidFill>
                    <a:srgbClr val="000075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75" name="Freeform 884"/>
                  <p:cNvSpPr>
                    <a:spLocks/>
                  </p:cNvSpPr>
                  <p:nvPr userDrawn="1"/>
                </p:nvSpPr>
                <p:spPr bwMode="auto">
                  <a:xfrm>
                    <a:off x="5054" y="1515"/>
                    <a:ext cx="286" cy="72"/>
                  </a:xfrm>
                  <a:custGeom>
                    <a:avLst/>
                    <a:gdLst>
                      <a:gd name="T0" fmla="*/ 318 w 1140"/>
                      <a:gd name="T1" fmla="*/ 0 h 289"/>
                      <a:gd name="T2" fmla="*/ 1140 w 1140"/>
                      <a:gd name="T3" fmla="*/ 0 h 289"/>
                      <a:gd name="T4" fmla="*/ 855 w 1140"/>
                      <a:gd name="T5" fmla="*/ 289 h 289"/>
                      <a:gd name="T6" fmla="*/ 0 w 1140"/>
                      <a:gd name="T7" fmla="*/ 289 h 289"/>
                      <a:gd name="T8" fmla="*/ 318 w 1140"/>
                      <a:gd name="T9" fmla="*/ 0 h 2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140" h="289">
                        <a:moveTo>
                          <a:pt x="318" y="0"/>
                        </a:moveTo>
                        <a:lnTo>
                          <a:pt x="1140" y="0"/>
                        </a:lnTo>
                        <a:lnTo>
                          <a:pt x="855" y="289"/>
                        </a:lnTo>
                        <a:lnTo>
                          <a:pt x="0" y="289"/>
                        </a:lnTo>
                        <a:lnTo>
                          <a:pt x="318" y="0"/>
                        </a:lnTo>
                        <a:close/>
                      </a:path>
                    </a:pathLst>
                  </a:custGeom>
                  <a:solidFill>
                    <a:srgbClr val="EEFF2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76" name="Rectangle 885"/>
                  <p:cNvSpPr>
                    <a:spLocks noChangeArrowheads="1"/>
                  </p:cNvSpPr>
                  <p:nvPr userDrawn="1"/>
                </p:nvSpPr>
                <p:spPr bwMode="auto">
                  <a:xfrm>
                    <a:off x="5054" y="1587"/>
                    <a:ext cx="215" cy="82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FFC000"/>
                      </a:gs>
                      <a:gs pos="100000">
                        <a:srgbClr val="FFFF00"/>
                      </a:gs>
                    </a:gsLst>
                    <a:lin ang="16200000" scaled="1"/>
                    <a:tileRect/>
                  </a:gradFill>
                  <a:ln w="0">
                    <a:noFill/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77" name="Rectangle 887"/>
                  <p:cNvSpPr>
                    <a:spLocks noChangeArrowheads="1"/>
                  </p:cNvSpPr>
                  <p:nvPr userDrawn="1"/>
                </p:nvSpPr>
                <p:spPr bwMode="auto">
                  <a:xfrm>
                    <a:off x="5298" y="1771"/>
                    <a:ext cx="228" cy="643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B80004"/>
                      </a:gs>
                      <a:gs pos="100000">
                        <a:srgbClr val="FF0000"/>
                      </a:gs>
                    </a:gsLst>
                    <a:lin ang="16200000" scaled="1"/>
                    <a:tileRect/>
                  </a:gradFill>
                  <a:ln w="0">
                    <a:noFill/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78" name="Freeform 888"/>
                  <p:cNvSpPr>
                    <a:spLocks/>
                  </p:cNvSpPr>
                  <p:nvPr userDrawn="1"/>
                </p:nvSpPr>
                <p:spPr bwMode="auto">
                  <a:xfrm>
                    <a:off x="5526" y="1686"/>
                    <a:ext cx="85" cy="727"/>
                  </a:xfrm>
                  <a:custGeom>
                    <a:avLst/>
                    <a:gdLst>
                      <a:gd name="T0" fmla="*/ 342 w 342"/>
                      <a:gd name="T1" fmla="*/ 0 h 2911"/>
                      <a:gd name="T2" fmla="*/ 342 w 342"/>
                      <a:gd name="T3" fmla="*/ 2477 h 2911"/>
                      <a:gd name="T4" fmla="*/ 0 w 342"/>
                      <a:gd name="T5" fmla="*/ 2911 h 2911"/>
                      <a:gd name="T6" fmla="*/ 0 w 342"/>
                      <a:gd name="T7" fmla="*/ 334 h 2911"/>
                      <a:gd name="T8" fmla="*/ 342 w 342"/>
                      <a:gd name="T9" fmla="*/ 0 h 29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42" h="2911">
                        <a:moveTo>
                          <a:pt x="342" y="0"/>
                        </a:moveTo>
                        <a:lnTo>
                          <a:pt x="342" y="2477"/>
                        </a:lnTo>
                        <a:lnTo>
                          <a:pt x="0" y="2911"/>
                        </a:lnTo>
                        <a:lnTo>
                          <a:pt x="0" y="334"/>
                        </a:lnTo>
                        <a:lnTo>
                          <a:pt x="342" y="0"/>
                        </a:lnTo>
                        <a:close/>
                      </a:path>
                    </a:pathLst>
                  </a:custGeom>
                  <a:solidFill>
                    <a:srgbClr val="C2001B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</p:grpSp>
            <p:sp>
              <p:nvSpPr>
                <p:cNvPr id="69" name="Vrije vorm 68"/>
                <p:cNvSpPr/>
                <p:nvPr userDrawn="1"/>
              </p:nvSpPr>
              <p:spPr>
                <a:xfrm>
                  <a:off x="11389225" y="1241176"/>
                  <a:ext cx="506025" cy="137883"/>
                </a:xfrm>
                <a:custGeom>
                  <a:avLst/>
                  <a:gdLst>
                    <a:gd name="connsiteX0" fmla="*/ 0 w 508407"/>
                    <a:gd name="connsiteY0" fmla="*/ 142646 h 146304"/>
                    <a:gd name="connsiteX1" fmla="*/ 369418 w 508407"/>
                    <a:gd name="connsiteY1" fmla="*/ 146304 h 146304"/>
                    <a:gd name="connsiteX2" fmla="*/ 508407 w 508407"/>
                    <a:gd name="connsiteY2" fmla="*/ 0 h 146304"/>
                    <a:gd name="connsiteX3" fmla="*/ 168250 w 508407"/>
                    <a:gd name="connsiteY3" fmla="*/ 0 h 146304"/>
                    <a:gd name="connsiteX4" fmla="*/ 0 w 508407"/>
                    <a:gd name="connsiteY4" fmla="*/ 142646 h 146304"/>
                    <a:gd name="connsiteX0" fmla="*/ 0 w 508407"/>
                    <a:gd name="connsiteY0" fmla="*/ 142646 h 142646"/>
                    <a:gd name="connsiteX1" fmla="*/ 376562 w 508407"/>
                    <a:gd name="connsiteY1" fmla="*/ 136779 h 142646"/>
                    <a:gd name="connsiteX2" fmla="*/ 508407 w 508407"/>
                    <a:gd name="connsiteY2" fmla="*/ 0 h 142646"/>
                    <a:gd name="connsiteX3" fmla="*/ 168250 w 508407"/>
                    <a:gd name="connsiteY3" fmla="*/ 0 h 142646"/>
                    <a:gd name="connsiteX4" fmla="*/ 0 w 508407"/>
                    <a:gd name="connsiteY4" fmla="*/ 142646 h 142646"/>
                    <a:gd name="connsiteX0" fmla="*/ 0 w 506025"/>
                    <a:gd name="connsiteY0" fmla="*/ 137883 h 137883"/>
                    <a:gd name="connsiteX1" fmla="*/ 374180 w 506025"/>
                    <a:gd name="connsiteY1" fmla="*/ 136779 h 137883"/>
                    <a:gd name="connsiteX2" fmla="*/ 506025 w 506025"/>
                    <a:gd name="connsiteY2" fmla="*/ 0 h 137883"/>
                    <a:gd name="connsiteX3" fmla="*/ 165868 w 506025"/>
                    <a:gd name="connsiteY3" fmla="*/ 0 h 137883"/>
                    <a:gd name="connsiteX4" fmla="*/ 0 w 506025"/>
                    <a:gd name="connsiteY4" fmla="*/ 137883 h 1378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06025" h="137883">
                      <a:moveTo>
                        <a:pt x="0" y="137883"/>
                      </a:moveTo>
                      <a:lnTo>
                        <a:pt x="374180" y="136779"/>
                      </a:lnTo>
                      <a:lnTo>
                        <a:pt x="506025" y="0"/>
                      </a:lnTo>
                      <a:lnTo>
                        <a:pt x="165868" y="0"/>
                      </a:lnTo>
                      <a:lnTo>
                        <a:pt x="0" y="137883"/>
                      </a:lnTo>
                      <a:close/>
                    </a:path>
                  </a:pathLst>
                </a:custGeom>
                <a:solidFill>
                  <a:srgbClr val="C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nl-NL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endParaRPr>
                </a:p>
              </p:txBody>
            </p:sp>
          </p:grpSp>
        </p:grpSp>
        <p:grpSp>
          <p:nvGrpSpPr>
            <p:cNvPr id="28" name="Groep 27"/>
            <p:cNvGrpSpPr/>
            <p:nvPr userDrawn="1"/>
          </p:nvGrpSpPr>
          <p:grpSpPr>
            <a:xfrm>
              <a:off x="12548778" y="6003628"/>
              <a:ext cx="1980859" cy="542924"/>
              <a:chOff x="12390702" y="6054428"/>
              <a:chExt cx="1980859" cy="542924"/>
            </a:xfrm>
          </p:grpSpPr>
          <p:sp>
            <p:nvSpPr>
              <p:cNvPr id="32" name="Rechthoek 31"/>
              <p:cNvSpPr/>
              <p:nvPr/>
            </p:nvSpPr>
            <p:spPr>
              <a:xfrm>
                <a:off x="12402284" y="6054428"/>
                <a:ext cx="1969277" cy="5429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Segoe UI Light" panose="020B0502040204020203" pitchFamily="34" charset="0"/>
                  <a:ea typeface="Adobe Heiti Std R" panose="020B0400000000000000" pitchFamily="34" charset="-128"/>
                  <a:cs typeface="Segoe UI Light" panose="020B0502040204020203" pitchFamily="34" charset="0"/>
                </a:endParaRPr>
              </a:p>
            </p:txBody>
          </p:sp>
          <p:sp>
            <p:nvSpPr>
              <p:cNvPr id="33" name="Rechthoek 32"/>
              <p:cNvSpPr/>
              <p:nvPr/>
            </p:nvSpPr>
            <p:spPr>
              <a:xfrm>
                <a:off x="12662053" y="6062530"/>
                <a:ext cx="1327608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100" dirty="0" smtClean="0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rPr>
                  <a:t>Ander </a:t>
                </a:r>
                <a:r>
                  <a:rPr lang="en-US" sz="1100" dirty="0" err="1" smtClean="0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rPr>
                  <a:t>grafiektype</a:t>
                </a:r>
                <a:r>
                  <a:rPr lang="en-US" sz="1100" dirty="0" smtClean="0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rPr>
                  <a:t>…</a:t>
                </a:r>
                <a:endParaRPr lang="en-US" sz="1100" dirty="0">
                  <a:latin typeface="Segoe UI Light" panose="020B0502040204020203" pitchFamily="34" charset="0"/>
                  <a:ea typeface="Adobe Heiti Std R" panose="020B0400000000000000" pitchFamily="34" charset="-128"/>
                  <a:cs typeface="Segoe UI Light" panose="020B0502040204020203" pitchFamily="34" charset="0"/>
                </a:endParaRPr>
              </a:p>
            </p:txBody>
          </p:sp>
          <p:sp>
            <p:nvSpPr>
              <p:cNvPr id="34" name="Gelijkbenige driehoek 33"/>
              <p:cNvSpPr/>
              <p:nvPr/>
            </p:nvSpPr>
            <p:spPr>
              <a:xfrm rot="5400000">
                <a:off x="14210471" y="6150144"/>
                <a:ext cx="105309" cy="57157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latin typeface="Segoe UI Light" panose="020B0502040204020203" pitchFamily="34" charset="0"/>
                  <a:ea typeface="Adobe Heiti Std R" panose="020B0400000000000000" pitchFamily="34" charset="-128"/>
                  <a:cs typeface="Segoe UI Light" panose="020B0502040204020203" pitchFamily="34" charset="0"/>
                </a:endParaRPr>
              </a:p>
            </p:txBody>
          </p:sp>
          <p:sp>
            <p:nvSpPr>
              <p:cNvPr id="35" name="Afgeronde rechthoek 34"/>
              <p:cNvSpPr/>
              <p:nvPr/>
            </p:nvSpPr>
            <p:spPr>
              <a:xfrm>
                <a:off x="12390702" y="6322741"/>
                <a:ext cx="1973675" cy="268314"/>
              </a:xfrm>
              <a:prstGeom prst="roundRect">
                <a:avLst/>
              </a:prstGeom>
              <a:gradFill>
                <a:gsLst>
                  <a:gs pos="0">
                    <a:srgbClr val="FFF2BD"/>
                  </a:gs>
                  <a:gs pos="34000">
                    <a:srgbClr val="FFE98B"/>
                  </a:gs>
                  <a:gs pos="78000">
                    <a:srgbClr val="FFF5C9"/>
                  </a:gs>
                  <a:gs pos="59000">
                    <a:srgbClr val="FFE98B"/>
                  </a:gs>
                </a:gsLst>
                <a:lin ang="5400000" scaled="0"/>
              </a:gradFill>
              <a:ln w="63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4000" rtlCol="0" anchor="ctr"/>
              <a:lstStyle/>
              <a:p>
                <a:r>
                  <a:rPr lang="en-US" sz="1200" dirty="0" err="1" smtClean="0">
                    <a:solidFill>
                      <a:schemeClr val="tx1"/>
                    </a:solidFill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rPr>
                  <a:t>Gegevens</a:t>
                </a:r>
                <a:r>
                  <a:rPr lang="en-US" sz="1200" dirty="0" smtClean="0">
                    <a:solidFill>
                      <a:schemeClr val="tx1"/>
                    </a:solidFill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rPr>
                  <a:t> </a:t>
                </a:r>
                <a:r>
                  <a:rPr lang="en-US" sz="1200" dirty="0" err="1" smtClean="0">
                    <a:solidFill>
                      <a:schemeClr val="tx1"/>
                    </a:solidFill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rPr>
                  <a:t>bewerken</a:t>
                </a:r>
                <a:r>
                  <a:rPr lang="en-US" sz="1200" dirty="0" smtClean="0">
                    <a:solidFill>
                      <a:schemeClr val="tx1"/>
                    </a:solidFill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rPr>
                  <a:t>…</a:t>
                </a:r>
                <a:endParaRPr lang="en-US" sz="1200" dirty="0">
                  <a:solidFill>
                    <a:schemeClr val="tx1"/>
                  </a:solidFill>
                  <a:latin typeface="Segoe UI Light" panose="020B0502040204020203" pitchFamily="34" charset="0"/>
                  <a:ea typeface="Adobe Heiti Std R" panose="020B0400000000000000" pitchFamily="34" charset="-128"/>
                  <a:cs typeface="Segoe UI Light" panose="020B0502040204020203" pitchFamily="34" charset="0"/>
                </a:endParaRPr>
              </a:p>
            </p:txBody>
          </p:sp>
          <p:grpSp>
            <p:nvGrpSpPr>
              <p:cNvPr id="36" name="Groep 35"/>
              <p:cNvGrpSpPr/>
              <p:nvPr/>
            </p:nvGrpSpPr>
            <p:grpSpPr>
              <a:xfrm>
                <a:off x="12461788" y="6100223"/>
                <a:ext cx="204691" cy="170000"/>
                <a:chOff x="15171969" y="1587338"/>
                <a:chExt cx="755407" cy="627385"/>
              </a:xfrm>
            </p:grpSpPr>
            <p:sp>
              <p:nvSpPr>
                <p:cNvPr id="53" name="Rechthoek 962"/>
                <p:cNvSpPr/>
                <p:nvPr userDrawn="1"/>
              </p:nvSpPr>
              <p:spPr>
                <a:xfrm>
                  <a:off x="15171969" y="2008934"/>
                  <a:ext cx="755407" cy="205789"/>
                </a:xfrm>
                <a:custGeom>
                  <a:avLst/>
                  <a:gdLst>
                    <a:gd name="connsiteX0" fmla="*/ 0 w 664132"/>
                    <a:gd name="connsiteY0" fmla="*/ 0 h 277787"/>
                    <a:gd name="connsiteX1" fmla="*/ 664132 w 664132"/>
                    <a:gd name="connsiteY1" fmla="*/ 0 h 277787"/>
                    <a:gd name="connsiteX2" fmla="*/ 664132 w 664132"/>
                    <a:gd name="connsiteY2" fmla="*/ 277787 h 277787"/>
                    <a:gd name="connsiteX3" fmla="*/ 0 w 664132"/>
                    <a:gd name="connsiteY3" fmla="*/ 277787 h 277787"/>
                    <a:gd name="connsiteX4" fmla="*/ 0 w 664132"/>
                    <a:gd name="connsiteY4" fmla="*/ 0 h 277787"/>
                    <a:gd name="connsiteX0" fmla="*/ 0 w 664132"/>
                    <a:gd name="connsiteY0" fmla="*/ 0 h 290487"/>
                    <a:gd name="connsiteX1" fmla="*/ 664132 w 664132"/>
                    <a:gd name="connsiteY1" fmla="*/ 0 h 290487"/>
                    <a:gd name="connsiteX2" fmla="*/ 333932 w 664132"/>
                    <a:gd name="connsiteY2" fmla="*/ 290487 h 290487"/>
                    <a:gd name="connsiteX3" fmla="*/ 0 w 664132"/>
                    <a:gd name="connsiteY3" fmla="*/ 277787 h 290487"/>
                    <a:gd name="connsiteX4" fmla="*/ 0 w 664132"/>
                    <a:gd name="connsiteY4" fmla="*/ 0 h 290487"/>
                    <a:gd name="connsiteX0" fmla="*/ 0 w 664132"/>
                    <a:gd name="connsiteY0" fmla="*/ 0 h 277787"/>
                    <a:gd name="connsiteX1" fmla="*/ 664132 w 664132"/>
                    <a:gd name="connsiteY1" fmla="*/ 0 h 277787"/>
                    <a:gd name="connsiteX2" fmla="*/ 575232 w 664132"/>
                    <a:gd name="connsiteY2" fmla="*/ 271437 h 277787"/>
                    <a:gd name="connsiteX3" fmla="*/ 0 w 664132"/>
                    <a:gd name="connsiteY3" fmla="*/ 277787 h 277787"/>
                    <a:gd name="connsiteX4" fmla="*/ 0 w 664132"/>
                    <a:gd name="connsiteY4" fmla="*/ 0 h 277787"/>
                    <a:gd name="connsiteX0" fmla="*/ 0 w 708582"/>
                    <a:gd name="connsiteY0" fmla="*/ 0 h 277787"/>
                    <a:gd name="connsiteX1" fmla="*/ 708582 w 708582"/>
                    <a:gd name="connsiteY1" fmla="*/ 31750 h 277787"/>
                    <a:gd name="connsiteX2" fmla="*/ 575232 w 708582"/>
                    <a:gd name="connsiteY2" fmla="*/ 271437 h 277787"/>
                    <a:gd name="connsiteX3" fmla="*/ 0 w 708582"/>
                    <a:gd name="connsiteY3" fmla="*/ 277787 h 277787"/>
                    <a:gd name="connsiteX4" fmla="*/ 0 w 708582"/>
                    <a:gd name="connsiteY4" fmla="*/ 0 h 277787"/>
                    <a:gd name="connsiteX0" fmla="*/ 228600 w 708582"/>
                    <a:gd name="connsiteY0" fmla="*/ 6350 h 246037"/>
                    <a:gd name="connsiteX1" fmla="*/ 708582 w 708582"/>
                    <a:gd name="connsiteY1" fmla="*/ 0 h 246037"/>
                    <a:gd name="connsiteX2" fmla="*/ 575232 w 708582"/>
                    <a:gd name="connsiteY2" fmla="*/ 239687 h 246037"/>
                    <a:gd name="connsiteX3" fmla="*/ 0 w 708582"/>
                    <a:gd name="connsiteY3" fmla="*/ 246037 h 246037"/>
                    <a:gd name="connsiteX4" fmla="*/ 228600 w 708582"/>
                    <a:gd name="connsiteY4" fmla="*/ 6350 h 246037"/>
                    <a:gd name="connsiteX0" fmla="*/ 228600 w 778432"/>
                    <a:gd name="connsiteY0" fmla="*/ 0 h 239687"/>
                    <a:gd name="connsiteX1" fmla="*/ 778432 w 778432"/>
                    <a:gd name="connsiteY1" fmla="*/ 25400 h 239687"/>
                    <a:gd name="connsiteX2" fmla="*/ 575232 w 778432"/>
                    <a:gd name="connsiteY2" fmla="*/ 233337 h 239687"/>
                    <a:gd name="connsiteX3" fmla="*/ 0 w 778432"/>
                    <a:gd name="connsiteY3" fmla="*/ 239687 h 239687"/>
                    <a:gd name="connsiteX4" fmla="*/ 228600 w 778432"/>
                    <a:gd name="connsiteY4" fmla="*/ 0 h 239687"/>
                    <a:gd name="connsiteX0" fmla="*/ 228600 w 778432"/>
                    <a:gd name="connsiteY0" fmla="*/ 0 h 214287"/>
                    <a:gd name="connsiteX1" fmla="*/ 778432 w 778432"/>
                    <a:gd name="connsiteY1" fmla="*/ 0 h 214287"/>
                    <a:gd name="connsiteX2" fmla="*/ 575232 w 778432"/>
                    <a:gd name="connsiteY2" fmla="*/ 207937 h 214287"/>
                    <a:gd name="connsiteX3" fmla="*/ 0 w 778432"/>
                    <a:gd name="connsiteY3" fmla="*/ 214287 h 214287"/>
                    <a:gd name="connsiteX4" fmla="*/ 228600 w 778432"/>
                    <a:gd name="connsiteY4" fmla="*/ 0 h 214287"/>
                    <a:gd name="connsiteX0" fmla="*/ 228600 w 730724"/>
                    <a:gd name="connsiteY0" fmla="*/ 3975 h 218262"/>
                    <a:gd name="connsiteX1" fmla="*/ 730724 w 730724"/>
                    <a:gd name="connsiteY1" fmla="*/ 0 h 218262"/>
                    <a:gd name="connsiteX2" fmla="*/ 575232 w 730724"/>
                    <a:gd name="connsiteY2" fmla="*/ 211912 h 218262"/>
                    <a:gd name="connsiteX3" fmla="*/ 0 w 730724"/>
                    <a:gd name="connsiteY3" fmla="*/ 218262 h 218262"/>
                    <a:gd name="connsiteX4" fmla="*/ 228600 w 730724"/>
                    <a:gd name="connsiteY4" fmla="*/ 3975 h 218262"/>
                    <a:gd name="connsiteX0" fmla="*/ 252454 w 754578"/>
                    <a:gd name="connsiteY0" fmla="*/ 3975 h 211912"/>
                    <a:gd name="connsiteX1" fmla="*/ 754578 w 754578"/>
                    <a:gd name="connsiteY1" fmla="*/ 0 h 211912"/>
                    <a:gd name="connsiteX2" fmla="*/ 599086 w 754578"/>
                    <a:gd name="connsiteY2" fmla="*/ 211912 h 211912"/>
                    <a:gd name="connsiteX3" fmla="*/ 0 w 754578"/>
                    <a:gd name="connsiteY3" fmla="*/ 210311 h 211912"/>
                    <a:gd name="connsiteX4" fmla="*/ 252454 w 754578"/>
                    <a:gd name="connsiteY4" fmla="*/ 3975 h 211912"/>
                    <a:gd name="connsiteX0" fmla="*/ 172941 w 754578"/>
                    <a:gd name="connsiteY0" fmla="*/ 0 h 219864"/>
                    <a:gd name="connsiteX1" fmla="*/ 754578 w 754578"/>
                    <a:gd name="connsiteY1" fmla="*/ 7952 h 219864"/>
                    <a:gd name="connsiteX2" fmla="*/ 599086 w 754578"/>
                    <a:gd name="connsiteY2" fmla="*/ 219864 h 219864"/>
                    <a:gd name="connsiteX3" fmla="*/ 0 w 754578"/>
                    <a:gd name="connsiteY3" fmla="*/ 218263 h 219864"/>
                    <a:gd name="connsiteX4" fmla="*/ 172941 w 754578"/>
                    <a:gd name="connsiteY4" fmla="*/ 0 h 219864"/>
                    <a:gd name="connsiteX0" fmla="*/ 172941 w 754578"/>
                    <a:gd name="connsiteY0" fmla="*/ 0 h 223840"/>
                    <a:gd name="connsiteX1" fmla="*/ 754578 w 754578"/>
                    <a:gd name="connsiteY1" fmla="*/ 7952 h 223840"/>
                    <a:gd name="connsiteX2" fmla="*/ 654745 w 754578"/>
                    <a:gd name="connsiteY2" fmla="*/ 223840 h 223840"/>
                    <a:gd name="connsiteX3" fmla="*/ 0 w 754578"/>
                    <a:gd name="connsiteY3" fmla="*/ 218263 h 223840"/>
                    <a:gd name="connsiteX4" fmla="*/ 172941 w 754578"/>
                    <a:gd name="connsiteY4" fmla="*/ 0 h 223840"/>
                    <a:gd name="connsiteX0" fmla="*/ 172941 w 754578"/>
                    <a:gd name="connsiteY0" fmla="*/ 0 h 219864"/>
                    <a:gd name="connsiteX1" fmla="*/ 754578 w 754578"/>
                    <a:gd name="connsiteY1" fmla="*/ 7952 h 219864"/>
                    <a:gd name="connsiteX2" fmla="*/ 646793 w 754578"/>
                    <a:gd name="connsiteY2" fmla="*/ 219864 h 219864"/>
                    <a:gd name="connsiteX3" fmla="*/ 0 w 754578"/>
                    <a:gd name="connsiteY3" fmla="*/ 218263 h 219864"/>
                    <a:gd name="connsiteX4" fmla="*/ 172941 w 754578"/>
                    <a:gd name="connsiteY4" fmla="*/ 0 h 219864"/>
                    <a:gd name="connsiteX0" fmla="*/ 172941 w 818189"/>
                    <a:gd name="connsiteY0" fmla="*/ 0 h 219864"/>
                    <a:gd name="connsiteX1" fmla="*/ 818189 w 818189"/>
                    <a:gd name="connsiteY1" fmla="*/ 31806 h 219864"/>
                    <a:gd name="connsiteX2" fmla="*/ 646793 w 818189"/>
                    <a:gd name="connsiteY2" fmla="*/ 219864 h 219864"/>
                    <a:gd name="connsiteX3" fmla="*/ 0 w 818189"/>
                    <a:gd name="connsiteY3" fmla="*/ 218263 h 219864"/>
                    <a:gd name="connsiteX4" fmla="*/ 172941 w 818189"/>
                    <a:gd name="connsiteY4" fmla="*/ 0 h 219864"/>
                    <a:gd name="connsiteX0" fmla="*/ 172941 w 806262"/>
                    <a:gd name="connsiteY0" fmla="*/ 0 h 219864"/>
                    <a:gd name="connsiteX1" fmla="*/ 806262 w 806262"/>
                    <a:gd name="connsiteY1" fmla="*/ 11928 h 219864"/>
                    <a:gd name="connsiteX2" fmla="*/ 646793 w 806262"/>
                    <a:gd name="connsiteY2" fmla="*/ 219864 h 219864"/>
                    <a:gd name="connsiteX3" fmla="*/ 0 w 806262"/>
                    <a:gd name="connsiteY3" fmla="*/ 218263 h 219864"/>
                    <a:gd name="connsiteX4" fmla="*/ 172941 w 806262"/>
                    <a:gd name="connsiteY4" fmla="*/ 0 h 219864"/>
                    <a:gd name="connsiteX0" fmla="*/ 172941 w 798310"/>
                    <a:gd name="connsiteY0" fmla="*/ 0 h 219864"/>
                    <a:gd name="connsiteX1" fmla="*/ 798310 w 798310"/>
                    <a:gd name="connsiteY1" fmla="*/ 15903 h 219864"/>
                    <a:gd name="connsiteX2" fmla="*/ 646793 w 798310"/>
                    <a:gd name="connsiteY2" fmla="*/ 219864 h 219864"/>
                    <a:gd name="connsiteX3" fmla="*/ 0 w 798310"/>
                    <a:gd name="connsiteY3" fmla="*/ 218263 h 219864"/>
                    <a:gd name="connsiteX4" fmla="*/ 172941 w 798310"/>
                    <a:gd name="connsiteY4" fmla="*/ 0 h 219864"/>
                    <a:gd name="connsiteX0" fmla="*/ 172941 w 798310"/>
                    <a:gd name="connsiteY0" fmla="*/ 0 h 259620"/>
                    <a:gd name="connsiteX1" fmla="*/ 798310 w 798310"/>
                    <a:gd name="connsiteY1" fmla="*/ 15903 h 259620"/>
                    <a:gd name="connsiteX2" fmla="*/ 614988 w 798310"/>
                    <a:gd name="connsiteY2" fmla="*/ 259620 h 259620"/>
                    <a:gd name="connsiteX3" fmla="*/ 0 w 798310"/>
                    <a:gd name="connsiteY3" fmla="*/ 218263 h 259620"/>
                    <a:gd name="connsiteX4" fmla="*/ 172941 w 798310"/>
                    <a:gd name="connsiteY4" fmla="*/ 0 h 259620"/>
                    <a:gd name="connsiteX0" fmla="*/ 188843 w 814212"/>
                    <a:gd name="connsiteY0" fmla="*/ 0 h 259620"/>
                    <a:gd name="connsiteX1" fmla="*/ 814212 w 814212"/>
                    <a:gd name="connsiteY1" fmla="*/ 15903 h 259620"/>
                    <a:gd name="connsiteX2" fmla="*/ 630890 w 814212"/>
                    <a:gd name="connsiteY2" fmla="*/ 259620 h 259620"/>
                    <a:gd name="connsiteX3" fmla="*/ 0 w 814212"/>
                    <a:gd name="connsiteY3" fmla="*/ 254043 h 259620"/>
                    <a:gd name="connsiteX4" fmla="*/ 188843 w 814212"/>
                    <a:gd name="connsiteY4" fmla="*/ 0 h 259620"/>
                    <a:gd name="connsiteX0" fmla="*/ 208721 w 834090"/>
                    <a:gd name="connsiteY0" fmla="*/ 0 h 259620"/>
                    <a:gd name="connsiteX1" fmla="*/ 834090 w 834090"/>
                    <a:gd name="connsiteY1" fmla="*/ 15903 h 259620"/>
                    <a:gd name="connsiteX2" fmla="*/ 650768 w 834090"/>
                    <a:gd name="connsiteY2" fmla="*/ 259620 h 259620"/>
                    <a:gd name="connsiteX3" fmla="*/ 0 w 834090"/>
                    <a:gd name="connsiteY3" fmla="*/ 254043 h 259620"/>
                    <a:gd name="connsiteX4" fmla="*/ 208721 w 834090"/>
                    <a:gd name="connsiteY4" fmla="*/ 0 h 259620"/>
                    <a:gd name="connsiteX0" fmla="*/ 268356 w 893725"/>
                    <a:gd name="connsiteY0" fmla="*/ 0 h 259620"/>
                    <a:gd name="connsiteX1" fmla="*/ 893725 w 893725"/>
                    <a:gd name="connsiteY1" fmla="*/ 15903 h 259620"/>
                    <a:gd name="connsiteX2" fmla="*/ 710403 w 893725"/>
                    <a:gd name="connsiteY2" fmla="*/ 259620 h 259620"/>
                    <a:gd name="connsiteX3" fmla="*/ 0 w 893725"/>
                    <a:gd name="connsiteY3" fmla="*/ 254043 h 259620"/>
                    <a:gd name="connsiteX4" fmla="*/ 268356 w 893725"/>
                    <a:gd name="connsiteY4" fmla="*/ 0 h 259620"/>
                    <a:gd name="connsiteX0" fmla="*/ 260405 w 885774"/>
                    <a:gd name="connsiteY0" fmla="*/ 0 h 259620"/>
                    <a:gd name="connsiteX1" fmla="*/ 885774 w 885774"/>
                    <a:gd name="connsiteY1" fmla="*/ 15903 h 259620"/>
                    <a:gd name="connsiteX2" fmla="*/ 702452 w 885774"/>
                    <a:gd name="connsiteY2" fmla="*/ 259620 h 259620"/>
                    <a:gd name="connsiteX3" fmla="*/ 0 w 885774"/>
                    <a:gd name="connsiteY3" fmla="*/ 254043 h 259620"/>
                    <a:gd name="connsiteX4" fmla="*/ 260405 w 885774"/>
                    <a:gd name="connsiteY4" fmla="*/ 0 h 259620"/>
                    <a:gd name="connsiteX0" fmla="*/ 220648 w 885774"/>
                    <a:gd name="connsiteY0" fmla="*/ 0 h 243717"/>
                    <a:gd name="connsiteX1" fmla="*/ 885774 w 885774"/>
                    <a:gd name="connsiteY1" fmla="*/ 0 h 243717"/>
                    <a:gd name="connsiteX2" fmla="*/ 702452 w 885774"/>
                    <a:gd name="connsiteY2" fmla="*/ 243717 h 243717"/>
                    <a:gd name="connsiteX3" fmla="*/ 0 w 885774"/>
                    <a:gd name="connsiteY3" fmla="*/ 238140 h 243717"/>
                    <a:gd name="connsiteX4" fmla="*/ 220648 w 885774"/>
                    <a:gd name="connsiteY4" fmla="*/ 0 h 2437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85774" h="243717">
                      <a:moveTo>
                        <a:pt x="220648" y="0"/>
                      </a:moveTo>
                      <a:lnTo>
                        <a:pt x="885774" y="0"/>
                      </a:lnTo>
                      <a:lnTo>
                        <a:pt x="702452" y="243717"/>
                      </a:lnTo>
                      <a:lnTo>
                        <a:pt x="0" y="238140"/>
                      </a:lnTo>
                      <a:lnTo>
                        <a:pt x="220648" y="0"/>
                      </a:lnTo>
                      <a:close/>
                    </a:path>
                  </a:pathLst>
                </a:custGeom>
                <a:solidFill>
                  <a:srgbClr val="FFFFFF">
                    <a:lumMod val="50000"/>
                  </a:srgbClr>
                </a:solidFill>
                <a:ln w="25400" cap="flat" cmpd="sng" algn="ctr">
                  <a:noFill/>
                  <a:prstDash val="solid"/>
                </a:ln>
                <a:effectLst>
                  <a:softEdge rad="31750"/>
                </a:effectLst>
              </p:spPr>
              <p:txBody>
                <a:bodyPr rtlCol="0" anchor="ctr"/>
                <a:lstStyle>
                  <a:defPPr>
                    <a:defRPr lang="nl-NL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endParaRPr>
                </a:p>
              </p:txBody>
            </p:sp>
            <p:grpSp>
              <p:nvGrpSpPr>
                <p:cNvPr id="54" name="Groep 53"/>
                <p:cNvGrpSpPr/>
                <p:nvPr userDrawn="1"/>
              </p:nvGrpSpPr>
              <p:grpSpPr>
                <a:xfrm>
                  <a:off x="15281106" y="1587338"/>
                  <a:ext cx="511775" cy="560304"/>
                  <a:chOff x="10604642" y="969717"/>
                  <a:chExt cx="1290643" cy="1427163"/>
                </a:xfrm>
              </p:grpSpPr>
              <p:grpSp>
                <p:nvGrpSpPr>
                  <p:cNvPr id="55" name="Group 879"/>
                  <p:cNvGrpSpPr>
                    <a:grpSpLocks noChangeAspect="1"/>
                  </p:cNvGrpSpPr>
                  <p:nvPr userDrawn="1"/>
                </p:nvGrpSpPr>
                <p:grpSpPr bwMode="auto">
                  <a:xfrm>
                    <a:off x="10604642" y="969717"/>
                    <a:ext cx="1290643" cy="1427163"/>
                    <a:chOff x="4798" y="1515"/>
                    <a:chExt cx="813" cy="899"/>
                  </a:xfrm>
                </p:grpSpPr>
                <p:sp>
                  <p:nvSpPr>
                    <p:cNvPr id="57" name="Freeform 886"/>
                    <p:cNvSpPr>
                      <a:spLocks/>
                    </p:cNvSpPr>
                    <p:nvPr userDrawn="1"/>
                  </p:nvSpPr>
                  <p:spPr bwMode="auto">
                    <a:xfrm>
                      <a:off x="5269" y="1515"/>
                      <a:ext cx="71" cy="898"/>
                    </a:xfrm>
                    <a:custGeom>
                      <a:avLst/>
                      <a:gdLst>
                        <a:gd name="T0" fmla="*/ 282 w 282"/>
                        <a:gd name="T1" fmla="*/ 0 h 3595"/>
                        <a:gd name="T2" fmla="*/ 282 w 282"/>
                        <a:gd name="T3" fmla="*/ 3138 h 3595"/>
                        <a:gd name="T4" fmla="*/ 0 w 282"/>
                        <a:gd name="T5" fmla="*/ 3595 h 3595"/>
                        <a:gd name="T6" fmla="*/ 0 w 282"/>
                        <a:gd name="T7" fmla="*/ 285 h 3595"/>
                        <a:gd name="T8" fmla="*/ 282 w 282"/>
                        <a:gd name="T9" fmla="*/ 0 h 359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82" h="3595">
                          <a:moveTo>
                            <a:pt x="282" y="0"/>
                          </a:moveTo>
                          <a:lnTo>
                            <a:pt x="282" y="3138"/>
                          </a:lnTo>
                          <a:lnTo>
                            <a:pt x="0" y="3595"/>
                          </a:lnTo>
                          <a:lnTo>
                            <a:pt x="0" y="285"/>
                          </a:lnTo>
                          <a:lnTo>
                            <a:pt x="282" y="0"/>
                          </a:lnTo>
                          <a:close/>
                        </a:path>
                      </a:pathLst>
                    </a:custGeom>
                    <a:solidFill>
                      <a:srgbClr val="FFC000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58" name="Rectangle 880"/>
                    <p:cNvSpPr>
                      <a:spLocks noChangeArrowheads="1"/>
                    </p:cNvSpPr>
                    <p:nvPr userDrawn="1"/>
                  </p:nvSpPr>
                  <p:spPr bwMode="auto">
                    <a:xfrm>
                      <a:off x="4798" y="1515"/>
                      <a:ext cx="813" cy="899"/>
                    </a:xfrm>
                    <a:prstGeom prst="rect">
                      <a:avLst/>
                    </a:prstGeom>
                    <a:noFill/>
                    <a:ln w="0">
                      <a:noFill/>
                      <a:prstDash val="solid"/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59" name="Rectangle 881"/>
                    <p:cNvSpPr>
                      <a:spLocks noChangeArrowheads="1"/>
                    </p:cNvSpPr>
                    <p:nvPr userDrawn="1"/>
                  </p:nvSpPr>
                  <p:spPr bwMode="auto">
                    <a:xfrm>
                      <a:off x="4798" y="1857"/>
                      <a:ext cx="228" cy="557"/>
                    </a:xfrm>
                    <a:prstGeom prst="rect">
                      <a:avLst/>
                    </a:prstGeom>
                    <a:gradFill flip="none" rotWithShape="1">
                      <a:gsLst>
                        <a:gs pos="0">
                          <a:srgbClr val="002060"/>
                        </a:gs>
                        <a:gs pos="100000">
                          <a:srgbClr val="1929FF"/>
                        </a:gs>
                      </a:gsLst>
                      <a:lin ang="16200000" scaled="1"/>
                      <a:tileRect/>
                    </a:gradFill>
                    <a:ln w="0">
                      <a:noFill/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60" name="Freeform 882"/>
                    <p:cNvSpPr>
                      <a:spLocks/>
                    </p:cNvSpPr>
                    <p:nvPr userDrawn="1"/>
                  </p:nvSpPr>
                  <p:spPr bwMode="auto">
                    <a:xfrm>
                      <a:off x="4798" y="1771"/>
                      <a:ext cx="314" cy="86"/>
                    </a:xfrm>
                    <a:custGeom>
                      <a:avLst/>
                      <a:gdLst>
                        <a:gd name="T0" fmla="*/ 411 w 1255"/>
                        <a:gd name="T1" fmla="*/ 0 h 342"/>
                        <a:gd name="T2" fmla="*/ 1255 w 1255"/>
                        <a:gd name="T3" fmla="*/ 0 h 342"/>
                        <a:gd name="T4" fmla="*/ 913 w 1255"/>
                        <a:gd name="T5" fmla="*/ 342 h 342"/>
                        <a:gd name="T6" fmla="*/ 0 w 1255"/>
                        <a:gd name="T7" fmla="*/ 342 h 342"/>
                        <a:gd name="T8" fmla="*/ 411 w 1255"/>
                        <a:gd name="T9" fmla="*/ 0 h 34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255" h="342">
                          <a:moveTo>
                            <a:pt x="411" y="0"/>
                          </a:moveTo>
                          <a:lnTo>
                            <a:pt x="1255" y="0"/>
                          </a:lnTo>
                          <a:lnTo>
                            <a:pt x="913" y="342"/>
                          </a:lnTo>
                          <a:lnTo>
                            <a:pt x="0" y="342"/>
                          </a:lnTo>
                          <a:lnTo>
                            <a:pt x="411" y="0"/>
                          </a:lnTo>
                          <a:close/>
                        </a:path>
                      </a:pathLst>
                    </a:custGeom>
                    <a:solidFill>
                      <a:srgbClr val="0039AC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61" name="Freeform 883"/>
                    <p:cNvSpPr>
                      <a:spLocks/>
                    </p:cNvSpPr>
                    <p:nvPr userDrawn="1"/>
                  </p:nvSpPr>
                  <p:spPr bwMode="auto">
                    <a:xfrm>
                      <a:off x="5026" y="1771"/>
                      <a:ext cx="85" cy="642"/>
                    </a:xfrm>
                    <a:custGeom>
                      <a:avLst/>
                      <a:gdLst>
                        <a:gd name="T0" fmla="*/ 342 w 342"/>
                        <a:gd name="T1" fmla="*/ 0 h 2568"/>
                        <a:gd name="T2" fmla="*/ 342 w 342"/>
                        <a:gd name="T3" fmla="*/ 2111 h 2568"/>
                        <a:gd name="T4" fmla="*/ 0 w 342"/>
                        <a:gd name="T5" fmla="*/ 2568 h 2568"/>
                        <a:gd name="T6" fmla="*/ 0 w 342"/>
                        <a:gd name="T7" fmla="*/ 342 h 2568"/>
                        <a:gd name="T8" fmla="*/ 342 w 342"/>
                        <a:gd name="T9" fmla="*/ 0 h 256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42" h="2568">
                          <a:moveTo>
                            <a:pt x="342" y="0"/>
                          </a:moveTo>
                          <a:lnTo>
                            <a:pt x="342" y="2111"/>
                          </a:lnTo>
                          <a:lnTo>
                            <a:pt x="0" y="2568"/>
                          </a:lnTo>
                          <a:lnTo>
                            <a:pt x="0" y="342"/>
                          </a:lnTo>
                          <a:lnTo>
                            <a:pt x="342" y="0"/>
                          </a:lnTo>
                          <a:close/>
                        </a:path>
                      </a:pathLst>
                    </a:custGeom>
                    <a:solidFill>
                      <a:srgbClr val="000075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62" name="Freeform 884"/>
                    <p:cNvSpPr>
                      <a:spLocks/>
                    </p:cNvSpPr>
                    <p:nvPr userDrawn="1"/>
                  </p:nvSpPr>
                  <p:spPr bwMode="auto">
                    <a:xfrm>
                      <a:off x="5054" y="1515"/>
                      <a:ext cx="286" cy="72"/>
                    </a:xfrm>
                    <a:custGeom>
                      <a:avLst/>
                      <a:gdLst>
                        <a:gd name="T0" fmla="*/ 318 w 1140"/>
                        <a:gd name="T1" fmla="*/ 0 h 289"/>
                        <a:gd name="T2" fmla="*/ 1140 w 1140"/>
                        <a:gd name="T3" fmla="*/ 0 h 289"/>
                        <a:gd name="T4" fmla="*/ 855 w 1140"/>
                        <a:gd name="T5" fmla="*/ 289 h 289"/>
                        <a:gd name="T6" fmla="*/ 0 w 1140"/>
                        <a:gd name="T7" fmla="*/ 289 h 289"/>
                        <a:gd name="T8" fmla="*/ 318 w 1140"/>
                        <a:gd name="T9" fmla="*/ 0 h 28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140" h="289">
                          <a:moveTo>
                            <a:pt x="318" y="0"/>
                          </a:moveTo>
                          <a:lnTo>
                            <a:pt x="1140" y="0"/>
                          </a:lnTo>
                          <a:lnTo>
                            <a:pt x="855" y="289"/>
                          </a:lnTo>
                          <a:lnTo>
                            <a:pt x="0" y="289"/>
                          </a:lnTo>
                          <a:lnTo>
                            <a:pt x="318" y="0"/>
                          </a:lnTo>
                          <a:close/>
                        </a:path>
                      </a:pathLst>
                    </a:custGeom>
                    <a:solidFill>
                      <a:srgbClr val="EEFF2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63" name="Rectangle 885"/>
                    <p:cNvSpPr>
                      <a:spLocks noChangeArrowheads="1"/>
                    </p:cNvSpPr>
                    <p:nvPr userDrawn="1"/>
                  </p:nvSpPr>
                  <p:spPr bwMode="auto">
                    <a:xfrm>
                      <a:off x="5054" y="1587"/>
                      <a:ext cx="215" cy="827"/>
                    </a:xfrm>
                    <a:prstGeom prst="rect">
                      <a:avLst/>
                    </a:prstGeom>
                    <a:gradFill flip="none" rotWithShape="1">
                      <a:gsLst>
                        <a:gs pos="0">
                          <a:srgbClr val="FFC000"/>
                        </a:gs>
                        <a:gs pos="100000">
                          <a:srgbClr val="FFFF00"/>
                        </a:gs>
                      </a:gsLst>
                      <a:lin ang="16200000" scaled="1"/>
                      <a:tileRect/>
                    </a:gradFill>
                    <a:ln w="0">
                      <a:noFill/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64" name="Rectangle 887"/>
                    <p:cNvSpPr>
                      <a:spLocks noChangeArrowheads="1"/>
                    </p:cNvSpPr>
                    <p:nvPr userDrawn="1"/>
                  </p:nvSpPr>
                  <p:spPr bwMode="auto">
                    <a:xfrm>
                      <a:off x="5298" y="1771"/>
                      <a:ext cx="228" cy="643"/>
                    </a:xfrm>
                    <a:prstGeom prst="rect">
                      <a:avLst/>
                    </a:prstGeom>
                    <a:gradFill flip="none" rotWithShape="1">
                      <a:gsLst>
                        <a:gs pos="0">
                          <a:srgbClr val="B80004"/>
                        </a:gs>
                        <a:gs pos="100000">
                          <a:srgbClr val="FF0000"/>
                        </a:gs>
                      </a:gsLst>
                      <a:lin ang="16200000" scaled="1"/>
                      <a:tileRect/>
                    </a:gradFill>
                    <a:ln w="0">
                      <a:noFill/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65" name="Freeform 888"/>
                    <p:cNvSpPr>
                      <a:spLocks/>
                    </p:cNvSpPr>
                    <p:nvPr userDrawn="1"/>
                  </p:nvSpPr>
                  <p:spPr bwMode="auto">
                    <a:xfrm>
                      <a:off x="5526" y="1686"/>
                      <a:ext cx="85" cy="727"/>
                    </a:xfrm>
                    <a:custGeom>
                      <a:avLst/>
                      <a:gdLst>
                        <a:gd name="T0" fmla="*/ 342 w 342"/>
                        <a:gd name="T1" fmla="*/ 0 h 2911"/>
                        <a:gd name="T2" fmla="*/ 342 w 342"/>
                        <a:gd name="T3" fmla="*/ 2477 h 2911"/>
                        <a:gd name="T4" fmla="*/ 0 w 342"/>
                        <a:gd name="T5" fmla="*/ 2911 h 2911"/>
                        <a:gd name="T6" fmla="*/ 0 w 342"/>
                        <a:gd name="T7" fmla="*/ 334 h 2911"/>
                        <a:gd name="T8" fmla="*/ 342 w 342"/>
                        <a:gd name="T9" fmla="*/ 0 h 291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42" h="2911">
                          <a:moveTo>
                            <a:pt x="342" y="0"/>
                          </a:moveTo>
                          <a:lnTo>
                            <a:pt x="342" y="2477"/>
                          </a:lnTo>
                          <a:lnTo>
                            <a:pt x="0" y="2911"/>
                          </a:lnTo>
                          <a:lnTo>
                            <a:pt x="0" y="334"/>
                          </a:lnTo>
                          <a:lnTo>
                            <a:pt x="342" y="0"/>
                          </a:lnTo>
                          <a:close/>
                        </a:path>
                      </a:pathLst>
                    </a:custGeom>
                    <a:solidFill>
                      <a:srgbClr val="C2001B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</p:grpSp>
              <p:sp>
                <p:nvSpPr>
                  <p:cNvPr id="56" name="Vrije vorm 55"/>
                  <p:cNvSpPr/>
                  <p:nvPr userDrawn="1"/>
                </p:nvSpPr>
                <p:spPr>
                  <a:xfrm>
                    <a:off x="11389225" y="1241176"/>
                    <a:ext cx="506025" cy="137883"/>
                  </a:xfrm>
                  <a:custGeom>
                    <a:avLst/>
                    <a:gdLst>
                      <a:gd name="connsiteX0" fmla="*/ 0 w 508407"/>
                      <a:gd name="connsiteY0" fmla="*/ 142646 h 146304"/>
                      <a:gd name="connsiteX1" fmla="*/ 369418 w 508407"/>
                      <a:gd name="connsiteY1" fmla="*/ 146304 h 146304"/>
                      <a:gd name="connsiteX2" fmla="*/ 508407 w 508407"/>
                      <a:gd name="connsiteY2" fmla="*/ 0 h 146304"/>
                      <a:gd name="connsiteX3" fmla="*/ 168250 w 508407"/>
                      <a:gd name="connsiteY3" fmla="*/ 0 h 146304"/>
                      <a:gd name="connsiteX4" fmla="*/ 0 w 508407"/>
                      <a:gd name="connsiteY4" fmla="*/ 142646 h 146304"/>
                      <a:gd name="connsiteX0" fmla="*/ 0 w 508407"/>
                      <a:gd name="connsiteY0" fmla="*/ 142646 h 142646"/>
                      <a:gd name="connsiteX1" fmla="*/ 376562 w 508407"/>
                      <a:gd name="connsiteY1" fmla="*/ 136779 h 142646"/>
                      <a:gd name="connsiteX2" fmla="*/ 508407 w 508407"/>
                      <a:gd name="connsiteY2" fmla="*/ 0 h 142646"/>
                      <a:gd name="connsiteX3" fmla="*/ 168250 w 508407"/>
                      <a:gd name="connsiteY3" fmla="*/ 0 h 142646"/>
                      <a:gd name="connsiteX4" fmla="*/ 0 w 508407"/>
                      <a:gd name="connsiteY4" fmla="*/ 142646 h 142646"/>
                      <a:gd name="connsiteX0" fmla="*/ 0 w 506025"/>
                      <a:gd name="connsiteY0" fmla="*/ 137883 h 137883"/>
                      <a:gd name="connsiteX1" fmla="*/ 374180 w 506025"/>
                      <a:gd name="connsiteY1" fmla="*/ 136779 h 137883"/>
                      <a:gd name="connsiteX2" fmla="*/ 506025 w 506025"/>
                      <a:gd name="connsiteY2" fmla="*/ 0 h 137883"/>
                      <a:gd name="connsiteX3" fmla="*/ 165868 w 506025"/>
                      <a:gd name="connsiteY3" fmla="*/ 0 h 137883"/>
                      <a:gd name="connsiteX4" fmla="*/ 0 w 506025"/>
                      <a:gd name="connsiteY4" fmla="*/ 137883 h 1378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06025" h="137883">
                        <a:moveTo>
                          <a:pt x="0" y="137883"/>
                        </a:moveTo>
                        <a:lnTo>
                          <a:pt x="374180" y="136779"/>
                        </a:lnTo>
                        <a:lnTo>
                          <a:pt x="506025" y="0"/>
                        </a:lnTo>
                        <a:lnTo>
                          <a:pt x="165868" y="0"/>
                        </a:lnTo>
                        <a:lnTo>
                          <a:pt x="0" y="137883"/>
                        </a:lnTo>
                        <a:close/>
                      </a:path>
                    </a:pathLst>
                  </a:custGeom>
                  <a:solidFill>
                    <a:srgbClr val="C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</p:grpSp>
          </p:grpSp>
          <p:grpSp>
            <p:nvGrpSpPr>
              <p:cNvPr id="37" name="Groep 36"/>
              <p:cNvGrpSpPr/>
              <p:nvPr/>
            </p:nvGrpSpPr>
            <p:grpSpPr>
              <a:xfrm>
                <a:off x="12468521" y="6356844"/>
                <a:ext cx="133446" cy="114786"/>
                <a:chOff x="14587469" y="6356844"/>
                <a:chExt cx="133446" cy="114786"/>
              </a:xfrm>
            </p:grpSpPr>
            <p:sp>
              <p:nvSpPr>
                <p:cNvPr id="43" name="Rectangle 6"/>
                <p:cNvSpPr>
                  <a:spLocks noChangeArrowheads="1"/>
                </p:cNvSpPr>
                <p:nvPr userDrawn="1"/>
              </p:nvSpPr>
              <p:spPr bwMode="auto">
                <a:xfrm>
                  <a:off x="14588703" y="6379233"/>
                  <a:ext cx="130780" cy="91699"/>
                </a:xfrm>
                <a:prstGeom prst="rect">
                  <a:avLst/>
                </a:prstGeom>
                <a:solidFill>
                  <a:srgbClr val="F2FAFF"/>
                </a:solidFill>
                <a:ln w="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endParaRPr>
                </a:p>
              </p:txBody>
            </p:sp>
            <p:sp>
              <p:nvSpPr>
                <p:cNvPr id="44" name="Rectangle 15"/>
                <p:cNvSpPr>
                  <a:spLocks noChangeArrowheads="1"/>
                </p:cNvSpPr>
                <p:nvPr userDrawn="1"/>
              </p:nvSpPr>
              <p:spPr bwMode="auto">
                <a:xfrm>
                  <a:off x="14587469" y="6423761"/>
                  <a:ext cx="131076" cy="1446"/>
                </a:xfrm>
                <a:prstGeom prst="rect">
                  <a:avLst/>
                </a:prstGeom>
                <a:gradFill flip="none" rotWithShape="1">
                  <a:gsLst>
                    <a:gs pos="20000">
                      <a:srgbClr val="0039AC"/>
                    </a:gs>
                    <a:gs pos="100000">
                      <a:srgbClr val="90B6FE"/>
                    </a:gs>
                  </a:gsLst>
                  <a:lin ang="10800000" scaled="1"/>
                  <a:tileRect/>
                </a:gradFill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endParaRPr>
                </a:p>
              </p:txBody>
            </p:sp>
            <p:sp>
              <p:nvSpPr>
                <p:cNvPr id="45" name="Freeform 14"/>
                <p:cNvSpPr>
                  <a:spLocks noEditPoints="1"/>
                </p:cNvSpPr>
                <p:nvPr userDrawn="1"/>
              </p:nvSpPr>
              <p:spPr bwMode="auto">
                <a:xfrm>
                  <a:off x="14588901" y="6356844"/>
                  <a:ext cx="132014" cy="114786"/>
                </a:xfrm>
                <a:custGeom>
                  <a:avLst/>
                  <a:gdLst>
                    <a:gd name="T0" fmla="*/ 48 w 5347"/>
                    <a:gd name="T1" fmla="*/ 48 h 4605"/>
                    <a:gd name="T2" fmla="*/ 48 w 5347"/>
                    <a:gd name="T3" fmla="*/ 4557 h 4605"/>
                    <a:gd name="T4" fmla="*/ 5299 w 5347"/>
                    <a:gd name="T5" fmla="*/ 4557 h 4605"/>
                    <a:gd name="T6" fmla="*/ 5299 w 5347"/>
                    <a:gd name="T7" fmla="*/ 48 h 4605"/>
                    <a:gd name="T8" fmla="*/ 48 w 5347"/>
                    <a:gd name="T9" fmla="*/ 48 h 4605"/>
                    <a:gd name="T10" fmla="*/ 0 w 5347"/>
                    <a:gd name="T11" fmla="*/ 0 h 4605"/>
                    <a:gd name="T12" fmla="*/ 5347 w 5347"/>
                    <a:gd name="T13" fmla="*/ 0 h 4605"/>
                    <a:gd name="T14" fmla="*/ 5347 w 5347"/>
                    <a:gd name="T15" fmla="*/ 4605 h 4605"/>
                    <a:gd name="T16" fmla="*/ 0 w 5347"/>
                    <a:gd name="T17" fmla="*/ 4605 h 4605"/>
                    <a:gd name="T18" fmla="*/ 0 w 5347"/>
                    <a:gd name="T19" fmla="*/ 0 h 46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347" h="4605">
                      <a:moveTo>
                        <a:pt x="48" y="48"/>
                      </a:moveTo>
                      <a:lnTo>
                        <a:pt x="48" y="4557"/>
                      </a:lnTo>
                      <a:lnTo>
                        <a:pt x="5299" y="4557"/>
                      </a:lnTo>
                      <a:lnTo>
                        <a:pt x="5299" y="48"/>
                      </a:lnTo>
                      <a:lnTo>
                        <a:pt x="48" y="48"/>
                      </a:lnTo>
                      <a:close/>
                      <a:moveTo>
                        <a:pt x="0" y="0"/>
                      </a:moveTo>
                      <a:lnTo>
                        <a:pt x="5347" y="0"/>
                      </a:lnTo>
                      <a:lnTo>
                        <a:pt x="5347" y="4605"/>
                      </a:lnTo>
                      <a:lnTo>
                        <a:pt x="0" y="46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E5D88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endParaRPr>
                </a:p>
              </p:txBody>
            </p:sp>
            <p:cxnSp>
              <p:nvCxnSpPr>
                <p:cNvPr id="46" name="Rechte verbindingslijn 45"/>
                <p:cNvCxnSpPr/>
                <p:nvPr userDrawn="1"/>
              </p:nvCxnSpPr>
              <p:spPr>
                <a:xfrm flipH="1">
                  <a:off x="14654334" y="6382168"/>
                  <a:ext cx="162" cy="86498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Rechte verbindingslijn 46"/>
                <p:cNvCxnSpPr/>
                <p:nvPr userDrawn="1"/>
              </p:nvCxnSpPr>
              <p:spPr>
                <a:xfrm>
                  <a:off x="14689188" y="6382168"/>
                  <a:ext cx="0" cy="86498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Rechte verbindingslijn 47"/>
                <p:cNvCxnSpPr/>
                <p:nvPr userDrawn="1"/>
              </p:nvCxnSpPr>
              <p:spPr>
                <a:xfrm>
                  <a:off x="14619892" y="6382040"/>
                  <a:ext cx="0" cy="85778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Rechte verbindingslijn 48"/>
                <p:cNvCxnSpPr/>
                <p:nvPr userDrawn="1"/>
              </p:nvCxnSpPr>
              <p:spPr>
                <a:xfrm flipH="1">
                  <a:off x="14593115" y="6400164"/>
                  <a:ext cx="121981" cy="0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Rechte verbindingslijn 49"/>
                <p:cNvCxnSpPr/>
                <p:nvPr userDrawn="1"/>
              </p:nvCxnSpPr>
              <p:spPr>
                <a:xfrm flipH="1">
                  <a:off x="14593115" y="6423860"/>
                  <a:ext cx="121981" cy="0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Rechte verbindingslijn 50"/>
                <p:cNvCxnSpPr/>
                <p:nvPr userDrawn="1"/>
              </p:nvCxnSpPr>
              <p:spPr>
                <a:xfrm flipH="1">
                  <a:off x="14593115" y="6447556"/>
                  <a:ext cx="121981" cy="0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Rectangle 13"/>
                <p:cNvSpPr>
                  <a:spLocks noChangeArrowheads="1"/>
                </p:cNvSpPr>
                <p:nvPr userDrawn="1"/>
              </p:nvSpPr>
              <p:spPr bwMode="auto">
                <a:xfrm>
                  <a:off x="14590283" y="6359138"/>
                  <a:ext cx="128657" cy="19347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1929FF"/>
                    </a:gs>
                    <a:gs pos="100000">
                      <a:srgbClr val="90B6FE"/>
                    </a:gs>
                  </a:gsLst>
                  <a:lin ang="10800000" scaled="1"/>
                  <a:tileRect/>
                </a:gradFill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endParaRPr>
                </a:p>
              </p:txBody>
            </p:sp>
          </p:grpSp>
          <p:grpSp>
            <p:nvGrpSpPr>
              <p:cNvPr id="38" name="Groep 37"/>
              <p:cNvGrpSpPr/>
              <p:nvPr/>
            </p:nvGrpSpPr>
            <p:grpSpPr>
              <a:xfrm>
                <a:off x="12529899" y="6421402"/>
                <a:ext cx="97399" cy="97399"/>
                <a:chOff x="14546483" y="5323041"/>
                <a:chExt cx="242460" cy="242460"/>
              </a:xfrm>
            </p:grpSpPr>
            <p:sp>
              <p:nvSpPr>
                <p:cNvPr id="39" name="Rechthoek 38"/>
                <p:cNvSpPr/>
                <p:nvPr userDrawn="1"/>
              </p:nvSpPr>
              <p:spPr>
                <a:xfrm>
                  <a:off x="14546483" y="5323041"/>
                  <a:ext cx="242460" cy="2424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rgbClr val="00A4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endParaRPr>
                </a:p>
              </p:txBody>
            </p:sp>
            <p:grpSp>
              <p:nvGrpSpPr>
                <p:cNvPr id="40" name="Groep 39"/>
                <p:cNvGrpSpPr/>
                <p:nvPr/>
              </p:nvGrpSpPr>
              <p:grpSpPr>
                <a:xfrm>
                  <a:off x="14568035" y="5357818"/>
                  <a:ext cx="199836" cy="175226"/>
                  <a:chOff x="14559757" y="5349611"/>
                  <a:chExt cx="216392" cy="191641"/>
                </a:xfrm>
              </p:grpSpPr>
              <p:sp>
                <p:nvSpPr>
                  <p:cNvPr id="41" name="Parallellogram 40"/>
                  <p:cNvSpPr/>
                  <p:nvPr/>
                </p:nvSpPr>
                <p:spPr>
                  <a:xfrm>
                    <a:off x="14559757" y="5369222"/>
                    <a:ext cx="214316" cy="147762"/>
                  </a:xfrm>
                  <a:prstGeom prst="parallelogram">
                    <a:avLst>
                      <a:gd name="adj" fmla="val 93909"/>
                    </a:avLst>
                  </a:prstGeom>
                  <a:solidFill>
                    <a:srgbClr val="00A4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42" name="Parallellogram 41"/>
                  <p:cNvSpPr/>
                  <p:nvPr/>
                </p:nvSpPr>
                <p:spPr>
                  <a:xfrm flipH="1">
                    <a:off x="14561833" y="5349611"/>
                    <a:ext cx="214316" cy="191641"/>
                  </a:xfrm>
                  <a:prstGeom prst="parallelogram">
                    <a:avLst>
                      <a:gd name="adj" fmla="val 68946"/>
                    </a:avLst>
                  </a:prstGeom>
                  <a:solidFill>
                    <a:srgbClr val="00A4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</p:grpSp>
          </p:grpSp>
        </p:grpSp>
        <p:sp>
          <p:nvSpPr>
            <p:cNvPr id="29" name="Tekstvak 33"/>
            <p:cNvSpPr txBox="1"/>
            <p:nvPr userDrawn="1"/>
          </p:nvSpPr>
          <p:spPr>
            <a:xfrm>
              <a:off x="12537681" y="5123358"/>
              <a:ext cx="2588841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marR="0" lvl="0" indent="0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400" b="0" i="0" u="none" strike="noStrike" kern="0" cap="none" spc="0" normalizeH="0" baseline="0">
                  <a:ln>
                    <a:noFill/>
                  </a:ln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defRPr>
              </a:lvl1pPr>
            </a:lstStyle>
            <a:p>
              <a:pPr lvl="0"/>
              <a:r>
                <a:rPr lang="nl-NL" dirty="0"/>
                <a:t>Selecteer de grafiek, klik op de rechter muisknop en kies </a:t>
              </a:r>
              <a:r>
                <a:rPr lang="nl-NL" b="1" dirty="0" smtClean="0"/>
                <a:t>‘</a:t>
              </a:r>
              <a:r>
                <a:rPr lang="nl-NL" b="1" dirty="0"/>
                <a:t>Gegevens bewerken’</a:t>
              </a:r>
            </a:p>
          </p:txBody>
        </p:sp>
        <p:sp>
          <p:nvSpPr>
            <p:cNvPr id="30" name="Rechthoek 29"/>
            <p:cNvSpPr/>
            <p:nvPr userDrawn="1"/>
          </p:nvSpPr>
          <p:spPr>
            <a:xfrm>
              <a:off x="12363871" y="4529047"/>
              <a:ext cx="2584447" cy="388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lvl="0"/>
              <a:r>
                <a:rPr lang="nl-NL" sz="1600" b="1" dirty="0" smtClean="0">
                  <a:solidFill>
                    <a:schemeClr val="tx2"/>
                  </a:solidFill>
                </a:rPr>
                <a:t>GRAFIEK BEWERKEN</a:t>
              </a:r>
              <a:endParaRPr lang="nl-NL" sz="1600" b="1" dirty="0">
                <a:solidFill>
                  <a:schemeClr val="tx2"/>
                </a:solidFill>
              </a:endParaRPr>
            </a:p>
          </p:txBody>
        </p:sp>
        <p:pic>
          <p:nvPicPr>
            <p:cNvPr id="31" name="Picture 3"/>
            <p:cNvPicPr>
              <a:picLocks noChangeAspect="1" noChangeArrowheads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62557" y="6394752"/>
              <a:ext cx="158644" cy="2564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9" name="Groep 78"/>
          <p:cNvGrpSpPr/>
          <p:nvPr userDrawn="1"/>
        </p:nvGrpSpPr>
        <p:grpSpPr>
          <a:xfrm>
            <a:off x="-2973833" y="0"/>
            <a:ext cx="2808312" cy="5805264"/>
            <a:chOff x="-2973833" y="0"/>
            <a:chExt cx="2808312" cy="5805264"/>
          </a:xfrm>
        </p:grpSpPr>
        <p:sp>
          <p:nvSpPr>
            <p:cNvPr id="80" name="Rechthoek 79"/>
            <p:cNvSpPr/>
            <p:nvPr userDrawn="1"/>
          </p:nvSpPr>
          <p:spPr>
            <a:xfrm>
              <a:off x="-2973833" y="0"/>
              <a:ext cx="2538243" cy="3873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algn="l"/>
              <a:r>
                <a:rPr lang="nl-NL" sz="1600" b="1" dirty="0" smtClean="0">
                  <a:solidFill>
                    <a:schemeClr val="tx2"/>
                  </a:solidFill>
                </a:rPr>
                <a:t>TEKST LEVELS</a:t>
              </a:r>
              <a:endParaRPr lang="nl-NL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81" name="Textfield placeholder"/>
            <p:cNvSpPr txBox="1">
              <a:spLocks/>
            </p:cNvSpPr>
            <p:nvPr userDrawn="1"/>
          </p:nvSpPr>
          <p:spPr>
            <a:xfrm>
              <a:off x="-2379688" y="1837957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400" b="0" dirty="0" smtClean="0">
                  <a:solidFill>
                    <a:schemeClr val="tx2"/>
                  </a:solidFill>
                </a:rPr>
                <a:t>Lees-tekst</a:t>
              </a:r>
            </a:p>
          </p:txBody>
        </p:sp>
        <p:sp>
          <p:nvSpPr>
            <p:cNvPr id="82" name="Ovaal 81"/>
            <p:cNvSpPr/>
            <p:nvPr userDrawn="1"/>
          </p:nvSpPr>
          <p:spPr>
            <a:xfrm>
              <a:off x="-2807145" y="1787246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1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83" name="Ovaal 82"/>
            <p:cNvSpPr/>
            <p:nvPr userDrawn="1"/>
          </p:nvSpPr>
          <p:spPr>
            <a:xfrm>
              <a:off x="-2807145" y="2233692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2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84" name="Ovaal 83"/>
            <p:cNvSpPr/>
            <p:nvPr userDrawn="1"/>
          </p:nvSpPr>
          <p:spPr>
            <a:xfrm>
              <a:off x="-2807145" y="2680138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3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85" name="Ovaal 84"/>
            <p:cNvSpPr/>
            <p:nvPr userDrawn="1"/>
          </p:nvSpPr>
          <p:spPr>
            <a:xfrm>
              <a:off x="-2807145" y="3126584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4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86" name="Textfield placeholder"/>
            <p:cNvSpPr txBox="1">
              <a:spLocks/>
            </p:cNvSpPr>
            <p:nvPr userDrawn="1"/>
          </p:nvSpPr>
          <p:spPr>
            <a:xfrm>
              <a:off x="-2379688" y="2301655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30175" lvl="1" indent="-130175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</a:pPr>
              <a:r>
                <a:rPr lang="en-GB" sz="1400" b="0" dirty="0" smtClean="0">
                  <a:solidFill>
                    <a:schemeClr val="tx2"/>
                  </a:solidFill>
                </a:rPr>
                <a:t>Bullet</a:t>
              </a:r>
            </a:p>
          </p:txBody>
        </p:sp>
        <p:sp>
          <p:nvSpPr>
            <p:cNvPr id="87" name="Textfield placeholder"/>
            <p:cNvSpPr txBox="1">
              <a:spLocks/>
            </p:cNvSpPr>
            <p:nvPr userDrawn="1"/>
          </p:nvSpPr>
          <p:spPr>
            <a:xfrm>
              <a:off x="-2379688" y="2748101"/>
              <a:ext cx="2214167" cy="186578"/>
            </a:xfrm>
            <a:prstGeom prst="rect">
              <a:avLst/>
            </a:prstGeom>
          </p:spPr>
          <p:txBody>
            <a:bodyPr vert="horz" lIns="0" tIns="0" rIns="252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66700" lvl="3" indent="-128588" algn="l" defTabSz="914400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Pct val="85000"/>
                <a:buFont typeface="Arial" panose="020B0604020202020204" pitchFamily="34" charset="0"/>
                <a:buChar char="−"/>
                <a:tabLst>
                  <a:tab pos="1074738" algn="l"/>
                </a:tabLst>
              </a:pPr>
              <a:r>
                <a:rPr lang="en-GB" sz="1400" b="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Sub-bullet</a:t>
              </a:r>
            </a:p>
          </p:txBody>
        </p:sp>
        <p:sp>
          <p:nvSpPr>
            <p:cNvPr id="88" name="Textfield placeholder"/>
            <p:cNvSpPr txBox="1">
              <a:spLocks/>
            </p:cNvSpPr>
            <p:nvPr userDrawn="1"/>
          </p:nvSpPr>
          <p:spPr>
            <a:xfrm>
              <a:off x="-2379688" y="3194547"/>
              <a:ext cx="2214167" cy="186578"/>
            </a:xfrm>
            <a:prstGeom prst="rect">
              <a:avLst/>
            </a:prstGeom>
          </p:spPr>
          <p:txBody>
            <a:bodyPr vert="horz" lIns="0" tIns="0" rIns="36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3" indent="0" algn="l" defTabSz="914400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Pct val="85000"/>
                <a:buFont typeface="Arial" panose="020B0604020202020204" pitchFamily="34" charset="0"/>
                <a:buNone/>
                <a:tabLst>
                  <a:tab pos="1074738" algn="l"/>
                </a:tabLst>
              </a:pPr>
              <a:r>
                <a:rPr lang="en-GB" sz="1600" b="1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Sub-kop</a:t>
              </a:r>
            </a:p>
          </p:txBody>
        </p:sp>
        <p:cxnSp>
          <p:nvCxnSpPr>
            <p:cNvPr id="89" name="Rechte verbindingslijn 88"/>
            <p:cNvCxnSpPr/>
            <p:nvPr userDrawn="1"/>
          </p:nvCxnSpPr>
          <p:spPr>
            <a:xfrm>
              <a:off x="-2812233" y="387386"/>
              <a:ext cx="257470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Rechte verbindingslijn 89"/>
            <p:cNvCxnSpPr/>
            <p:nvPr userDrawn="1"/>
          </p:nvCxnSpPr>
          <p:spPr>
            <a:xfrm>
              <a:off x="-2812233" y="1628800"/>
              <a:ext cx="257470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Rechte verbindingslijn 90"/>
            <p:cNvCxnSpPr/>
            <p:nvPr userDrawn="1"/>
          </p:nvCxnSpPr>
          <p:spPr>
            <a:xfrm>
              <a:off x="-2812233" y="5805264"/>
              <a:ext cx="257470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2" name="Picture 3"/>
            <p:cNvPicPr>
              <a:picLocks noChangeAspect="1" noChangeArrowheads="1"/>
            </p:cNvPicPr>
            <p:nvPr userDrawn="1"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-2807145" y="929399"/>
              <a:ext cx="591502" cy="559153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3" name="Picture 4"/>
            <p:cNvPicPr>
              <a:picLocks noChangeAspect="1" noChangeArrowheads="1"/>
            </p:cNvPicPr>
            <p:nvPr userDrawn="1"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-2812233" y="523280"/>
              <a:ext cx="596590" cy="409575"/>
            </a:xfrm>
            <a:prstGeom prst="roundRect">
              <a:avLst>
                <a:gd name="adj" fmla="val 8126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4" name="Groep 93"/>
            <p:cNvGrpSpPr/>
            <p:nvPr userDrawn="1"/>
          </p:nvGrpSpPr>
          <p:grpSpPr>
            <a:xfrm>
              <a:off x="-2098870" y="523279"/>
              <a:ext cx="435437" cy="427699"/>
              <a:chOff x="-1085063" y="758027"/>
              <a:chExt cx="633800" cy="622540"/>
            </a:xfrm>
          </p:grpSpPr>
          <p:sp>
            <p:nvSpPr>
              <p:cNvPr id="135" name="Afgeronde rechthoek 134"/>
              <p:cNvSpPr/>
              <p:nvPr userDrawn="1"/>
            </p:nvSpPr>
            <p:spPr>
              <a:xfrm>
                <a:off x="-1085063" y="758027"/>
                <a:ext cx="633800" cy="622540"/>
              </a:xfrm>
              <a:prstGeom prst="roundRect">
                <a:avLst>
                  <a:gd name="adj" fmla="val 10944"/>
                </a:avLst>
              </a:prstGeom>
              <a:solidFill>
                <a:schemeClr val="bg1"/>
              </a:solidFill>
              <a:ln w="127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nl-NL" dirty="0"/>
              </a:p>
            </p:txBody>
          </p:sp>
          <p:grpSp>
            <p:nvGrpSpPr>
              <p:cNvPr id="136" name="Groep 135"/>
              <p:cNvGrpSpPr/>
              <p:nvPr userDrawn="1"/>
            </p:nvGrpSpPr>
            <p:grpSpPr>
              <a:xfrm>
                <a:off x="-977746" y="864082"/>
                <a:ext cx="419166" cy="410430"/>
                <a:chOff x="6366933" y="309013"/>
                <a:chExt cx="1901295" cy="1861668"/>
              </a:xfrm>
              <a:solidFill>
                <a:schemeClr val="tx1"/>
              </a:solidFill>
            </p:grpSpPr>
            <p:sp>
              <p:nvSpPr>
                <p:cNvPr id="137" name="Rechthoek 136"/>
                <p:cNvSpPr/>
                <p:nvPr userDrawn="1"/>
              </p:nvSpPr>
              <p:spPr>
                <a:xfrm>
                  <a:off x="6608189" y="535149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38" name="Rechthoek 137"/>
                <p:cNvSpPr/>
                <p:nvPr userDrawn="1"/>
              </p:nvSpPr>
              <p:spPr>
                <a:xfrm>
                  <a:off x="6608189" y="1512611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39" name="Rechthoek 138"/>
                <p:cNvSpPr/>
                <p:nvPr userDrawn="1"/>
              </p:nvSpPr>
              <p:spPr>
                <a:xfrm>
                  <a:off x="6608189" y="1780625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40" name="Rechthoek 139"/>
                <p:cNvSpPr/>
                <p:nvPr userDrawn="1"/>
              </p:nvSpPr>
              <p:spPr>
                <a:xfrm>
                  <a:off x="7252238" y="535149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41" name="Rechthoek 140"/>
                <p:cNvSpPr/>
                <p:nvPr userDrawn="1"/>
              </p:nvSpPr>
              <p:spPr>
                <a:xfrm>
                  <a:off x="7252238" y="1512611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42" name="Rechthoek 141"/>
                <p:cNvSpPr/>
                <p:nvPr userDrawn="1"/>
              </p:nvSpPr>
              <p:spPr>
                <a:xfrm>
                  <a:off x="7252238" y="1780625"/>
                  <a:ext cx="1777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43" name="Rechthoek 142"/>
                <p:cNvSpPr/>
                <p:nvPr userDrawn="1"/>
              </p:nvSpPr>
              <p:spPr>
                <a:xfrm>
                  <a:off x="7252238" y="854236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44" name="Rechthoek 143"/>
                <p:cNvSpPr/>
                <p:nvPr userDrawn="1"/>
              </p:nvSpPr>
              <p:spPr>
                <a:xfrm>
                  <a:off x="7252238" y="1191263"/>
                  <a:ext cx="606415" cy="1990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45" name="Rechthoek 144"/>
                <p:cNvSpPr/>
                <p:nvPr userDrawn="1"/>
              </p:nvSpPr>
              <p:spPr>
                <a:xfrm>
                  <a:off x="7252238" y="309013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46" name="Rechthoek 145"/>
                <p:cNvSpPr/>
                <p:nvPr userDrawn="1"/>
              </p:nvSpPr>
              <p:spPr>
                <a:xfrm>
                  <a:off x="7252238" y="2021132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47" name="Vrije vorm 146"/>
                <p:cNvSpPr/>
                <p:nvPr userDrawn="1"/>
              </p:nvSpPr>
              <p:spPr>
                <a:xfrm flipH="1">
                  <a:off x="6366933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grpSp>
          <p:nvGrpSpPr>
            <p:cNvPr id="95" name="Groep 94"/>
            <p:cNvGrpSpPr/>
            <p:nvPr userDrawn="1"/>
          </p:nvGrpSpPr>
          <p:grpSpPr>
            <a:xfrm>
              <a:off x="-2095303" y="1071657"/>
              <a:ext cx="435437" cy="427699"/>
              <a:chOff x="-1845083" y="758027"/>
              <a:chExt cx="633800" cy="622540"/>
            </a:xfrm>
          </p:grpSpPr>
          <p:sp>
            <p:nvSpPr>
              <p:cNvPr id="122" name="Afgeronde rechthoek 121"/>
              <p:cNvSpPr/>
              <p:nvPr userDrawn="1"/>
            </p:nvSpPr>
            <p:spPr>
              <a:xfrm>
                <a:off x="-1845083" y="758027"/>
                <a:ext cx="633800" cy="622540"/>
              </a:xfrm>
              <a:prstGeom prst="roundRect">
                <a:avLst>
                  <a:gd name="adj" fmla="val 10944"/>
                </a:avLst>
              </a:prstGeom>
              <a:solidFill>
                <a:schemeClr val="bg1"/>
              </a:solidFill>
              <a:ln w="127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grpSp>
            <p:nvGrpSpPr>
              <p:cNvPr id="123" name="Groep 122"/>
              <p:cNvGrpSpPr/>
              <p:nvPr userDrawn="1"/>
            </p:nvGrpSpPr>
            <p:grpSpPr>
              <a:xfrm>
                <a:off x="-1737766" y="864082"/>
                <a:ext cx="419166" cy="410430"/>
                <a:chOff x="3708400" y="309013"/>
                <a:chExt cx="1901295" cy="1861668"/>
              </a:xfrm>
              <a:solidFill>
                <a:schemeClr val="tx1"/>
              </a:solidFill>
            </p:grpSpPr>
            <p:sp>
              <p:nvSpPr>
                <p:cNvPr id="124" name="Rechthoek 123"/>
                <p:cNvSpPr/>
                <p:nvPr userDrawn="1"/>
              </p:nvSpPr>
              <p:spPr>
                <a:xfrm>
                  <a:off x="3949656" y="535149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25" name="Rechthoek 124"/>
                <p:cNvSpPr/>
                <p:nvPr userDrawn="1"/>
              </p:nvSpPr>
              <p:spPr>
                <a:xfrm>
                  <a:off x="3949656" y="1512611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26" name="Rechthoek 125"/>
                <p:cNvSpPr/>
                <p:nvPr userDrawn="1"/>
              </p:nvSpPr>
              <p:spPr>
                <a:xfrm>
                  <a:off x="3949656" y="1780625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27" name="Rechthoek 126"/>
                <p:cNvSpPr/>
                <p:nvPr userDrawn="1"/>
              </p:nvSpPr>
              <p:spPr>
                <a:xfrm>
                  <a:off x="4593705" y="535149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28" name="Rechthoek 127"/>
                <p:cNvSpPr/>
                <p:nvPr userDrawn="1"/>
              </p:nvSpPr>
              <p:spPr>
                <a:xfrm>
                  <a:off x="4593705" y="1512611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29" name="Rechthoek 128"/>
                <p:cNvSpPr/>
                <p:nvPr userDrawn="1"/>
              </p:nvSpPr>
              <p:spPr>
                <a:xfrm>
                  <a:off x="4593705" y="1780625"/>
                  <a:ext cx="1777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30" name="Rechthoek 129"/>
                <p:cNvSpPr/>
                <p:nvPr userDrawn="1"/>
              </p:nvSpPr>
              <p:spPr>
                <a:xfrm>
                  <a:off x="4593705" y="854236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31" name="Rechthoek 130"/>
                <p:cNvSpPr/>
                <p:nvPr userDrawn="1"/>
              </p:nvSpPr>
              <p:spPr>
                <a:xfrm>
                  <a:off x="4593705" y="1191263"/>
                  <a:ext cx="606415" cy="1990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32" name="Rechthoek 131"/>
                <p:cNvSpPr/>
                <p:nvPr userDrawn="1"/>
              </p:nvSpPr>
              <p:spPr>
                <a:xfrm>
                  <a:off x="4593705" y="309013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33" name="Rechthoek 132"/>
                <p:cNvSpPr/>
                <p:nvPr userDrawn="1"/>
              </p:nvSpPr>
              <p:spPr>
                <a:xfrm>
                  <a:off x="4593705" y="2021132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34" name="Vrije vorm 133"/>
                <p:cNvSpPr/>
                <p:nvPr userDrawn="1"/>
              </p:nvSpPr>
              <p:spPr>
                <a:xfrm>
                  <a:off x="3708400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cxnSp>
          <p:nvCxnSpPr>
            <p:cNvPr id="96" name="Rechte verbindingslijn 95"/>
            <p:cNvCxnSpPr>
              <a:stCxn id="98" idx="2"/>
              <a:endCxn id="122" idx="1"/>
            </p:cNvCxnSpPr>
            <p:nvPr userDrawn="1"/>
          </p:nvCxnSpPr>
          <p:spPr>
            <a:xfrm>
              <a:off x="-2643456" y="1148170"/>
              <a:ext cx="548153" cy="137337"/>
            </a:xfrm>
            <a:prstGeom prst="line">
              <a:avLst/>
            </a:prstGeom>
            <a:ln w="12700">
              <a:solidFill>
                <a:schemeClr val="tx2"/>
              </a:solidFill>
              <a:headEnd type="none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Rechte verbindingslijn 96"/>
            <p:cNvCxnSpPr>
              <a:stCxn id="99" idx="3"/>
              <a:endCxn id="135" idx="1"/>
            </p:cNvCxnSpPr>
            <p:nvPr userDrawn="1"/>
          </p:nvCxnSpPr>
          <p:spPr>
            <a:xfrm flipV="1">
              <a:off x="-2461420" y="737129"/>
              <a:ext cx="362550" cy="260758"/>
            </a:xfrm>
            <a:prstGeom prst="line">
              <a:avLst/>
            </a:prstGeom>
            <a:ln w="12700">
              <a:solidFill>
                <a:schemeClr val="tx2"/>
              </a:solidFill>
              <a:headEnd type="none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al 97"/>
            <p:cNvSpPr/>
            <p:nvPr userDrawn="1"/>
          </p:nvSpPr>
          <p:spPr>
            <a:xfrm>
              <a:off x="-2643456" y="1117570"/>
              <a:ext cx="61200" cy="61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al 98"/>
            <p:cNvSpPr/>
            <p:nvPr userDrawn="1"/>
          </p:nvSpPr>
          <p:spPr>
            <a:xfrm>
              <a:off x="-2470266" y="946326"/>
              <a:ext cx="60407" cy="6040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extfield placeholder"/>
            <p:cNvSpPr txBox="1">
              <a:spLocks/>
            </p:cNvSpPr>
            <p:nvPr userDrawn="1"/>
          </p:nvSpPr>
          <p:spPr>
            <a:xfrm>
              <a:off x="-1561294" y="523280"/>
              <a:ext cx="981061" cy="427699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l-NL" sz="1200" b="0" noProof="0" dirty="0" smtClean="0">
                  <a:solidFill>
                    <a:schemeClr val="tx1"/>
                  </a:solidFill>
                </a:rPr>
                <a:t>Niveau</a:t>
              </a:r>
              <a:r>
                <a:rPr lang="en-GB" sz="1200" b="0" dirty="0" smtClean="0">
                  <a:solidFill>
                    <a:schemeClr val="tx1"/>
                  </a:solidFill>
                </a:rPr>
                <a:t> vooruit</a:t>
              </a:r>
            </a:p>
          </p:txBody>
        </p:sp>
        <p:sp>
          <p:nvSpPr>
            <p:cNvPr id="101" name="Textfield placeholder"/>
            <p:cNvSpPr txBox="1">
              <a:spLocks/>
            </p:cNvSpPr>
            <p:nvPr userDrawn="1"/>
          </p:nvSpPr>
          <p:spPr>
            <a:xfrm>
              <a:off x="-1561294" y="1071658"/>
              <a:ext cx="981061" cy="427699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l-NL" sz="1200" b="0" noProof="0" dirty="0" smtClean="0">
                  <a:solidFill>
                    <a:schemeClr val="tx1"/>
                  </a:solidFill>
                </a:rPr>
                <a:t>Niveau</a:t>
              </a:r>
              <a:r>
                <a:rPr lang="en-GB" sz="1200" b="0" dirty="0" smtClean="0">
                  <a:solidFill>
                    <a:schemeClr val="tx1"/>
                  </a:solidFill>
                </a:rPr>
                <a:t> terug</a:t>
              </a:r>
            </a:p>
          </p:txBody>
        </p:sp>
        <p:sp>
          <p:nvSpPr>
            <p:cNvPr id="102" name="Ovaal 101"/>
            <p:cNvSpPr/>
            <p:nvPr userDrawn="1"/>
          </p:nvSpPr>
          <p:spPr>
            <a:xfrm>
              <a:off x="-2807145" y="3573030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5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103" name="Ovaal 102"/>
            <p:cNvSpPr/>
            <p:nvPr userDrawn="1"/>
          </p:nvSpPr>
          <p:spPr>
            <a:xfrm>
              <a:off x="-2807145" y="4019476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6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104" name="Ovaal 103"/>
            <p:cNvSpPr/>
            <p:nvPr userDrawn="1"/>
          </p:nvSpPr>
          <p:spPr>
            <a:xfrm>
              <a:off x="-2807145" y="4465922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7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105" name="Ovaal 104"/>
            <p:cNvSpPr/>
            <p:nvPr userDrawn="1"/>
          </p:nvSpPr>
          <p:spPr>
            <a:xfrm>
              <a:off x="-2807145" y="4912368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8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106" name="Ovaal 105"/>
            <p:cNvSpPr/>
            <p:nvPr userDrawn="1"/>
          </p:nvSpPr>
          <p:spPr>
            <a:xfrm>
              <a:off x="-2807145" y="5358814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9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107" name="Textfield placeholder"/>
            <p:cNvSpPr txBox="1">
              <a:spLocks/>
            </p:cNvSpPr>
            <p:nvPr userDrawn="1"/>
          </p:nvSpPr>
          <p:spPr>
            <a:xfrm>
              <a:off x="-2379688" y="3676020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2400" b="0" i="0" dirty="0" smtClean="0">
                  <a:solidFill>
                    <a:schemeClr val="tx2"/>
                  </a:solidFill>
                  <a:latin typeface="+mj-lt"/>
                </a:rPr>
                <a:t>Kop</a:t>
              </a:r>
            </a:p>
          </p:txBody>
        </p:sp>
        <p:sp>
          <p:nvSpPr>
            <p:cNvPr id="108" name="Textfield placeholder"/>
            <p:cNvSpPr txBox="1">
              <a:spLocks/>
            </p:cNvSpPr>
            <p:nvPr userDrawn="1"/>
          </p:nvSpPr>
          <p:spPr>
            <a:xfrm>
              <a:off x="-2379688" y="4096588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66700" lvl="2" indent="-266700" algn="l" defTabSz="914400" rtl="0" eaLnBrk="1" latinLnBrk="0" hangingPunct="1">
                <a:lnSpc>
                  <a:spcPts val="18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Font typeface="+mj-lt"/>
                <a:buAutoNum type="arabicPeriod"/>
                <a:tabLst>
                  <a:tab pos="1074738" algn="l"/>
                  <a:tab pos="4394200" algn="l"/>
                </a:tabLst>
              </a:pPr>
              <a:r>
                <a:rPr lang="nl-NL" sz="1400" kern="1200" noProof="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Numeriek</a:t>
              </a:r>
              <a:endParaRPr lang="en-GB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9" name="Textfield placeholder"/>
            <p:cNvSpPr txBox="1">
              <a:spLocks/>
            </p:cNvSpPr>
            <p:nvPr userDrawn="1"/>
          </p:nvSpPr>
          <p:spPr>
            <a:xfrm>
              <a:off x="-2379688" y="4534408"/>
              <a:ext cx="2214167" cy="186578"/>
            </a:xfrm>
            <a:prstGeom prst="rect">
              <a:avLst/>
            </a:prstGeom>
          </p:spPr>
          <p:txBody>
            <a:bodyPr vert="horz" lIns="0" tIns="0" rIns="252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04813" lvl="2" indent="-138113" algn="l" defTabSz="914400" rtl="0" eaLnBrk="1" latinLnBrk="0" hangingPunct="1">
                <a:lnSpc>
                  <a:spcPts val="18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tabLst>
                  <a:tab pos="1074738" algn="l"/>
                  <a:tab pos="4394200" algn="l"/>
                </a:tabLst>
              </a:pPr>
              <a:r>
                <a:rPr lang="en-GB" sz="140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Num. Bullet</a:t>
              </a:r>
            </a:p>
          </p:txBody>
        </p:sp>
        <p:sp>
          <p:nvSpPr>
            <p:cNvPr id="110" name="Textfield placeholder"/>
            <p:cNvSpPr txBox="1">
              <a:spLocks/>
            </p:cNvSpPr>
            <p:nvPr userDrawn="1"/>
          </p:nvSpPr>
          <p:spPr>
            <a:xfrm>
              <a:off x="-2379688" y="5426777"/>
              <a:ext cx="2214167" cy="186578"/>
            </a:xfrm>
            <a:prstGeom prst="rect">
              <a:avLst/>
            </a:prstGeom>
          </p:spPr>
          <p:txBody>
            <a:bodyPr vert="horz" lIns="0" tIns="0" rIns="36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3" indent="0" algn="l" defTabSz="1074738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nl-NL" sz="1400" b="0" i="1" kern="1200" noProof="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Cursief</a:t>
              </a:r>
            </a:p>
          </p:txBody>
        </p:sp>
        <p:sp>
          <p:nvSpPr>
            <p:cNvPr id="111" name="Textfield placeholder"/>
            <p:cNvSpPr txBox="1">
              <a:spLocks/>
            </p:cNvSpPr>
            <p:nvPr userDrawn="1"/>
          </p:nvSpPr>
          <p:spPr>
            <a:xfrm>
              <a:off x="-2379688" y="4980331"/>
              <a:ext cx="2214167" cy="186578"/>
            </a:xfrm>
            <a:prstGeom prst="rect">
              <a:avLst/>
            </a:prstGeom>
          </p:spPr>
          <p:txBody>
            <a:bodyPr vert="horz" lIns="0" tIns="0" rIns="252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534988" lvl="3" indent="-138113" algn="l" defTabSz="914400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Pct val="85000"/>
                <a:buFont typeface="Arial" panose="020B0604020202020204" pitchFamily="34" charset="0"/>
                <a:buChar char="−"/>
                <a:tabLst>
                  <a:tab pos="1074738" algn="l"/>
                </a:tabLst>
              </a:pPr>
              <a:r>
                <a:rPr lang="en-GB" sz="1200" b="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Sub-bullet</a:t>
              </a:r>
            </a:p>
          </p:txBody>
        </p:sp>
        <p:grpSp>
          <p:nvGrpSpPr>
            <p:cNvPr id="112" name="Groep 111"/>
            <p:cNvGrpSpPr/>
            <p:nvPr userDrawn="1"/>
          </p:nvGrpSpPr>
          <p:grpSpPr>
            <a:xfrm>
              <a:off x="-950342" y="1837957"/>
              <a:ext cx="687412" cy="3758146"/>
              <a:chOff x="-740196" y="1837957"/>
              <a:chExt cx="1374825" cy="3758146"/>
            </a:xfrm>
          </p:grpSpPr>
          <p:sp>
            <p:nvSpPr>
              <p:cNvPr id="113" name="Textfield placeholder"/>
              <p:cNvSpPr txBox="1">
                <a:spLocks/>
              </p:cNvSpPr>
              <p:nvPr userDrawn="1"/>
            </p:nvSpPr>
            <p:spPr>
              <a:xfrm>
                <a:off x="-740196" y="1837957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20 pt</a:t>
                </a:r>
              </a:p>
            </p:txBody>
          </p:sp>
          <p:sp>
            <p:nvSpPr>
              <p:cNvPr id="114" name="Textfield placeholder"/>
              <p:cNvSpPr txBox="1">
                <a:spLocks/>
              </p:cNvSpPr>
              <p:nvPr userDrawn="1"/>
            </p:nvSpPr>
            <p:spPr>
              <a:xfrm>
                <a:off x="-740196" y="2284403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20 pt</a:t>
                </a:r>
              </a:p>
            </p:txBody>
          </p:sp>
          <p:sp>
            <p:nvSpPr>
              <p:cNvPr id="115" name="Textfield placeholder"/>
              <p:cNvSpPr txBox="1">
                <a:spLocks/>
              </p:cNvSpPr>
              <p:nvPr userDrawn="1"/>
            </p:nvSpPr>
            <p:spPr>
              <a:xfrm>
                <a:off x="-740196" y="2730849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  <p:sp>
            <p:nvSpPr>
              <p:cNvPr id="116" name="Textfield placeholder"/>
              <p:cNvSpPr txBox="1">
                <a:spLocks/>
              </p:cNvSpPr>
              <p:nvPr userDrawn="1"/>
            </p:nvSpPr>
            <p:spPr>
              <a:xfrm>
                <a:off x="-740196" y="3177295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24 pt</a:t>
                </a:r>
              </a:p>
            </p:txBody>
          </p:sp>
          <p:sp>
            <p:nvSpPr>
              <p:cNvPr id="117" name="Textfield placeholder"/>
              <p:cNvSpPr txBox="1">
                <a:spLocks/>
              </p:cNvSpPr>
              <p:nvPr userDrawn="1"/>
            </p:nvSpPr>
            <p:spPr>
              <a:xfrm>
                <a:off x="-740196" y="3632890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32 pt</a:t>
                </a:r>
              </a:p>
            </p:txBody>
          </p:sp>
          <p:sp>
            <p:nvSpPr>
              <p:cNvPr id="118" name="Textfield placeholder"/>
              <p:cNvSpPr txBox="1">
                <a:spLocks/>
              </p:cNvSpPr>
              <p:nvPr userDrawn="1"/>
            </p:nvSpPr>
            <p:spPr>
              <a:xfrm>
                <a:off x="-740196" y="4079336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  <p:sp>
            <p:nvSpPr>
              <p:cNvPr id="119" name="Textfield placeholder"/>
              <p:cNvSpPr txBox="1">
                <a:spLocks/>
              </p:cNvSpPr>
              <p:nvPr userDrawn="1"/>
            </p:nvSpPr>
            <p:spPr>
              <a:xfrm>
                <a:off x="-740196" y="4525782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  <p:sp>
            <p:nvSpPr>
              <p:cNvPr id="120" name="Textfield placeholder"/>
              <p:cNvSpPr txBox="1">
                <a:spLocks/>
              </p:cNvSpPr>
              <p:nvPr userDrawn="1"/>
            </p:nvSpPr>
            <p:spPr>
              <a:xfrm>
                <a:off x="-740196" y="5409525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16 pt</a:t>
                </a:r>
              </a:p>
            </p:txBody>
          </p:sp>
          <p:sp>
            <p:nvSpPr>
              <p:cNvPr id="121" name="Textfield placeholder"/>
              <p:cNvSpPr txBox="1">
                <a:spLocks/>
              </p:cNvSpPr>
              <p:nvPr userDrawn="1"/>
            </p:nvSpPr>
            <p:spPr>
              <a:xfrm>
                <a:off x="-740196" y="4963079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0162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Object (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hthoek 147"/>
          <p:cNvSpPr/>
          <p:nvPr userDrawn="1"/>
        </p:nvSpPr>
        <p:spPr>
          <a:xfrm>
            <a:off x="4649638" y="1424764"/>
            <a:ext cx="7545537" cy="451677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 dirty="0">
              <a:latin typeface="Helvetica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72587" y="1420100"/>
            <a:ext cx="4159571" cy="4510800"/>
          </a:xfrm>
        </p:spPr>
        <p:txBody>
          <a:bodyPr vert="horz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CB0E-1A55-43A4-9C59-ADE4314CD8F3}" type="datetime4">
              <a:rPr lang="nl-NL" smtClean="0"/>
              <a:t>22 juli 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|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5F9C-CFE5-4EC6-9BBB-664E2F56B033}" type="slidenum">
              <a:rPr lang="en-GB" smtClean="0"/>
              <a:t>‹N›</a:t>
            </a:fld>
            <a:endParaRPr lang="en-GB"/>
          </a:p>
        </p:txBody>
      </p:sp>
      <p:sp>
        <p:nvSpPr>
          <p:cNvPr id="9" name="Tijdelijke aanduiding voor inhoud 2"/>
          <p:cNvSpPr>
            <a:spLocks noGrp="1"/>
          </p:cNvSpPr>
          <p:nvPr>
            <p:ph idx="14"/>
          </p:nvPr>
        </p:nvSpPr>
        <p:spPr>
          <a:xfrm>
            <a:off x="5033838" y="1641026"/>
            <a:ext cx="6767671" cy="3599714"/>
          </a:xfrm>
          <a:noFill/>
        </p:spPr>
        <p:txBody>
          <a:bodyPr anchor="ctr"/>
          <a:lstStyle>
            <a:lvl1pPr algn="ctr">
              <a:defRPr sz="1200"/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1" name="Tekstvak 10"/>
          <p:cNvSpPr txBox="1"/>
          <p:nvPr userDrawn="1"/>
        </p:nvSpPr>
        <p:spPr>
          <a:xfrm>
            <a:off x="0" y="-521614"/>
            <a:ext cx="3504624" cy="469107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nl-NL" sz="1333" b="1" dirty="0" smtClean="0">
                <a:solidFill>
                  <a:schemeClr val="accent6"/>
                </a:solidFill>
              </a:rPr>
              <a:t>Tekst + Object (L)</a:t>
            </a:r>
            <a:endParaRPr lang="nl-NL" sz="1333" b="1" dirty="0">
              <a:solidFill>
                <a:schemeClr val="accent6"/>
              </a:solidFill>
            </a:endParaRPr>
          </a:p>
        </p:txBody>
      </p:sp>
      <p:sp>
        <p:nvSpPr>
          <p:cNvPr id="12" name="Tijdelijke aanduiding voor verticale tekst 2"/>
          <p:cNvSpPr>
            <a:spLocks noGrp="1"/>
          </p:cNvSpPr>
          <p:nvPr>
            <p:ph type="body" orient="vert" idx="15" hasCustomPrompt="1"/>
          </p:nvPr>
        </p:nvSpPr>
        <p:spPr>
          <a:xfrm>
            <a:off x="4649638" y="5437534"/>
            <a:ext cx="7545537" cy="504000"/>
          </a:xfrm>
          <a:solidFill>
            <a:schemeClr val="accent2">
              <a:lumMod val="60000"/>
              <a:lumOff val="40000"/>
            </a:schemeClr>
          </a:solidFill>
        </p:spPr>
        <p:txBody>
          <a:bodyPr vert="horz" lIns="360000" tIns="36000" rIns="216000" bIns="0" anchor="ctr"/>
          <a:lstStyle>
            <a:lvl1pPr algn="l"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 smtClean="0"/>
              <a:t>Onderschrift</a:t>
            </a:r>
          </a:p>
        </p:txBody>
      </p:sp>
      <p:grpSp>
        <p:nvGrpSpPr>
          <p:cNvPr id="13" name="Groep 12"/>
          <p:cNvGrpSpPr/>
          <p:nvPr userDrawn="1"/>
        </p:nvGrpSpPr>
        <p:grpSpPr>
          <a:xfrm>
            <a:off x="12363871" y="-26002"/>
            <a:ext cx="3064812" cy="6864697"/>
            <a:chOff x="12363871" y="-26002"/>
            <a:chExt cx="3064812" cy="6864697"/>
          </a:xfrm>
        </p:grpSpPr>
        <p:sp>
          <p:nvSpPr>
            <p:cNvPr id="14" name="Tekstvak 33"/>
            <p:cNvSpPr txBox="1"/>
            <p:nvPr userDrawn="1"/>
          </p:nvSpPr>
          <p:spPr>
            <a:xfrm>
              <a:off x="12537681" y="1001584"/>
              <a:ext cx="2285302" cy="4308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Klik op het icoon om een grafiek in te voegen</a:t>
              </a:r>
            </a:p>
          </p:txBody>
        </p:sp>
        <p:sp>
          <p:nvSpPr>
            <p:cNvPr id="15" name="Tekstvak 33"/>
            <p:cNvSpPr txBox="1"/>
            <p:nvPr userDrawn="1"/>
          </p:nvSpPr>
          <p:spPr>
            <a:xfrm>
              <a:off x="12537681" y="3140968"/>
              <a:ext cx="2142447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lvl="0">
                <a:defRPr sz="2800">
                  <a:solidFill>
                    <a:prstClr val="white">
                      <a:lumMod val="75000"/>
                    </a:prstClr>
                  </a:solidFill>
                  <a:latin typeface="+mj-lt"/>
                  <a:ea typeface="Tahoma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Selecteer de grafiek die u wilt </a:t>
              </a:r>
              <a:b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</a:b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invoegen en klik op </a:t>
              </a:r>
              <a:r>
                <a:rPr kumimoji="0" lang="nl-NL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rPr>
                <a:t>‘Invoegen’</a:t>
              </a:r>
            </a:p>
          </p:txBody>
        </p:sp>
        <p:sp>
          <p:nvSpPr>
            <p:cNvPr id="16" name="Ovaal 15"/>
            <p:cNvSpPr/>
            <p:nvPr userDrawn="1"/>
          </p:nvSpPr>
          <p:spPr>
            <a:xfrm>
              <a:off x="12494665" y="505307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1</a:t>
              </a:r>
            </a:p>
          </p:txBody>
        </p:sp>
        <p:sp>
          <p:nvSpPr>
            <p:cNvPr id="17" name="Ovaal 16"/>
            <p:cNvSpPr/>
            <p:nvPr userDrawn="1"/>
          </p:nvSpPr>
          <p:spPr>
            <a:xfrm>
              <a:off x="12494665" y="2667422"/>
              <a:ext cx="401538" cy="401538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2</a:t>
              </a:r>
            </a:p>
          </p:txBody>
        </p:sp>
        <p:pic>
          <p:nvPicPr>
            <p:cNvPr id="18" name="Picture 3"/>
            <p:cNvPicPr>
              <a:picLocks noChangeAspect="1" noChangeArrowheads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630" t="13535" r="3470" b="13927"/>
            <a:stretch/>
          </p:blipFill>
          <p:spPr bwMode="auto">
            <a:xfrm>
              <a:off x="12535130" y="3993281"/>
              <a:ext cx="1107757" cy="297656"/>
            </a:xfrm>
            <a:prstGeom prst="roundRect">
              <a:avLst>
                <a:gd name="adj" fmla="val 14496"/>
              </a:avLst>
            </a:prstGeom>
            <a:noFill/>
            <a:ln w="6350">
              <a:solidFill>
                <a:srgbClr val="E2AC00">
                  <a:lumMod val="50000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19" name="Picture 3"/>
            <p:cNvPicPr>
              <a:picLocks noChangeAspect="1" noChangeArrowheads="1"/>
            </p:cNvPicPr>
            <p:nvPr userDrawn="1"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2604588" y="4033762"/>
              <a:ext cx="792088" cy="226219"/>
            </a:xfrm>
            <a:prstGeom prst="roundRect">
              <a:avLst>
                <a:gd name="adj" fmla="val 14496"/>
              </a:avLst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20" name="Tekstvak 19"/>
            <p:cNvSpPr txBox="1"/>
            <p:nvPr userDrawn="1"/>
          </p:nvSpPr>
          <p:spPr>
            <a:xfrm>
              <a:off x="12617212" y="4020160"/>
              <a:ext cx="779464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5634">
                      <a:lumMod val="25000"/>
                    </a:srgbClr>
                  </a:solidFill>
                  <a:effectLst>
                    <a:outerShdw blurRad="25400" algn="ctr" rotWithShape="0">
                      <a:prstClr val="white"/>
                    </a:outerShdw>
                  </a:effectLst>
                  <a:uLnTx/>
                  <a:uFillTx/>
                </a:rPr>
                <a:t>Invoegen</a:t>
              </a:r>
              <a:endParaRPr kumimoji="0" lang="en-GB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5634">
                    <a:lumMod val="25000"/>
                  </a:srgbClr>
                </a:solidFill>
                <a:effectLst>
                  <a:outerShdw blurRad="25400" algn="ctr" rotWithShape="0">
                    <a:prstClr val="white"/>
                  </a:outerShdw>
                </a:effectLst>
                <a:uLnTx/>
                <a:uFillTx/>
              </a:endParaRPr>
            </a:p>
          </p:txBody>
        </p:sp>
        <p:sp>
          <p:nvSpPr>
            <p:cNvPr id="21" name="Rechthoek 20"/>
            <p:cNvSpPr/>
            <p:nvPr userDrawn="1"/>
          </p:nvSpPr>
          <p:spPr>
            <a:xfrm>
              <a:off x="12363871" y="-26002"/>
              <a:ext cx="3064812" cy="3873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algn="l"/>
              <a:r>
                <a:rPr lang="nl-NL" sz="1600" b="1" dirty="0" smtClean="0">
                  <a:solidFill>
                    <a:schemeClr val="tx2"/>
                  </a:solidFill>
                </a:rPr>
                <a:t>GRAFIEK INVOEGEN</a:t>
              </a:r>
            </a:p>
          </p:txBody>
        </p:sp>
        <p:cxnSp>
          <p:nvCxnSpPr>
            <p:cNvPr id="22" name="Rechte verbindingslijn 21"/>
            <p:cNvCxnSpPr/>
            <p:nvPr userDrawn="1"/>
          </p:nvCxnSpPr>
          <p:spPr>
            <a:xfrm>
              <a:off x="12507575" y="331688"/>
              <a:ext cx="2489060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 userDrawn="1"/>
          </p:nvCxnSpPr>
          <p:spPr>
            <a:xfrm>
              <a:off x="12507211" y="2537608"/>
              <a:ext cx="2489060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 userDrawn="1"/>
          </p:nvCxnSpPr>
          <p:spPr>
            <a:xfrm>
              <a:off x="12507575" y="4423040"/>
              <a:ext cx="248906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/>
            <p:cNvCxnSpPr/>
            <p:nvPr userDrawn="1"/>
          </p:nvCxnSpPr>
          <p:spPr>
            <a:xfrm>
              <a:off x="12507575" y="6838695"/>
              <a:ext cx="248906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/>
            <p:cNvCxnSpPr/>
            <p:nvPr userDrawn="1"/>
          </p:nvCxnSpPr>
          <p:spPr>
            <a:xfrm>
              <a:off x="12507211" y="4898666"/>
              <a:ext cx="2489060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ep 26"/>
            <p:cNvGrpSpPr/>
            <p:nvPr userDrawn="1"/>
          </p:nvGrpSpPr>
          <p:grpSpPr>
            <a:xfrm>
              <a:off x="12436353" y="1728359"/>
              <a:ext cx="689983" cy="573048"/>
              <a:chOff x="15171969" y="1587338"/>
              <a:chExt cx="755407" cy="627385"/>
            </a:xfrm>
          </p:grpSpPr>
          <p:sp>
            <p:nvSpPr>
              <p:cNvPr id="66" name="Rechthoek 962"/>
              <p:cNvSpPr/>
              <p:nvPr userDrawn="1"/>
            </p:nvSpPr>
            <p:spPr>
              <a:xfrm>
                <a:off x="15171969" y="2008934"/>
                <a:ext cx="755407" cy="205789"/>
              </a:xfrm>
              <a:custGeom>
                <a:avLst/>
                <a:gdLst>
                  <a:gd name="connsiteX0" fmla="*/ 0 w 664132"/>
                  <a:gd name="connsiteY0" fmla="*/ 0 h 277787"/>
                  <a:gd name="connsiteX1" fmla="*/ 664132 w 664132"/>
                  <a:gd name="connsiteY1" fmla="*/ 0 h 277787"/>
                  <a:gd name="connsiteX2" fmla="*/ 664132 w 664132"/>
                  <a:gd name="connsiteY2" fmla="*/ 277787 h 277787"/>
                  <a:gd name="connsiteX3" fmla="*/ 0 w 664132"/>
                  <a:gd name="connsiteY3" fmla="*/ 277787 h 277787"/>
                  <a:gd name="connsiteX4" fmla="*/ 0 w 664132"/>
                  <a:gd name="connsiteY4" fmla="*/ 0 h 277787"/>
                  <a:gd name="connsiteX0" fmla="*/ 0 w 664132"/>
                  <a:gd name="connsiteY0" fmla="*/ 0 h 290487"/>
                  <a:gd name="connsiteX1" fmla="*/ 664132 w 664132"/>
                  <a:gd name="connsiteY1" fmla="*/ 0 h 290487"/>
                  <a:gd name="connsiteX2" fmla="*/ 333932 w 664132"/>
                  <a:gd name="connsiteY2" fmla="*/ 290487 h 290487"/>
                  <a:gd name="connsiteX3" fmla="*/ 0 w 664132"/>
                  <a:gd name="connsiteY3" fmla="*/ 277787 h 290487"/>
                  <a:gd name="connsiteX4" fmla="*/ 0 w 664132"/>
                  <a:gd name="connsiteY4" fmla="*/ 0 h 290487"/>
                  <a:gd name="connsiteX0" fmla="*/ 0 w 664132"/>
                  <a:gd name="connsiteY0" fmla="*/ 0 h 277787"/>
                  <a:gd name="connsiteX1" fmla="*/ 664132 w 664132"/>
                  <a:gd name="connsiteY1" fmla="*/ 0 h 277787"/>
                  <a:gd name="connsiteX2" fmla="*/ 575232 w 664132"/>
                  <a:gd name="connsiteY2" fmla="*/ 271437 h 277787"/>
                  <a:gd name="connsiteX3" fmla="*/ 0 w 664132"/>
                  <a:gd name="connsiteY3" fmla="*/ 277787 h 277787"/>
                  <a:gd name="connsiteX4" fmla="*/ 0 w 664132"/>
                  <a:gd name="connsiteY4" fmla="*/ 0 h 277787"/>
                  <a:gd name="connsiteX0" fmla="*/ 0 w 708582"/>
                  <a:gd name="connsiteY0" fmla="*/ 0 h 277787"/>
                  <a:gd name="connsiteX1" fmla="*/ 708582 w 708582"/>
                  <a:gd name="connsiteY1" fmla="*/ 31750 h 277787"/>
                  <a:gd name="connsiteX2" fmla="*/ 575232 w 708582"/>
                  <a:gd name="connsiteY2" fmla="*/ 271437 h 277787"/>
                  <a:gd name="connsiteX3" fmla="*/ 0 w 708582"/>
                  <a:gd name="connsiteY3" fmla="*/ 277787 h 277787"/>
                  <a:gd name="connsiteX4" fmla="*/ 0 w 708582"/>
                  <a:gd name="connsiteY4" fmla="*/ 0 h 277787"/>
                  <a:gd name="connsiteX0" fmla="*/ 228600 w 708582"/>
                  <a:gd name="connsiteY0" fmla="*/ 6350 h 246037"/>
                  <a:gd name="connsiteX1" fmla="*/ 708582 w 708582"/>
                  <a:gd name="connsiteY1" fmla="*/ 0 h 246037"/>
                  <a:gd name="connsiteX2" fmla="*/ 575232 w 708582"/>
                  <a:gd name="connsiteY2" fmla="*/ 239687 h 246037"/>
                  <a:gd name="connsiteX3" fmla="*/ 0 w 708582"/>
                  <a:gd name="connsiteY3" fmla="*/ 246037 h 246037"/>
                  <a:gd name="connsiteX4" fmla="*/ 228600 w 708582"/>
                  <a:gd name="connsiteY4" fmla="*/ 6350 h 246037"/>
                  <a:gd name="connsiteX0" fmla="*/ 228600 w 778432"/>
                  <a:gd name="connsiteY0" fmla="*/ 0 h 239687"/>
                  <a:gd name="connsiteX1" fmla="*/ 778432 w 778432"/>
                  <a:gd name="connsiteY1" fmla="*/ 25400 h 239687"/>
                  <a:gd name="connsiteX2" fmla="*/ 575232 w 778432"/>
                  <a:gd name="connsiteY2" fmla="*/ 233337 h 239687"/>
                  <a:gd name="connsiteX3" fmla="*/ 0 w 778432"/>
                  <a:gd name="connsiteY3" fmla="*/ 239687 h 239687"/>
                  <a:gd name="connsiteX4" fmla="*/ 228600 w 778432"/>
                  <a:gd name="connsiteY4" fmla="*/ 0 h 239687"/>
                  <a:gd name="connsiteX0" fmla="*/ 228600 w 778432"/>
                  <a:gd name="connsiteY0" fmla="*/ 0 h 214287"/>
                  <a:gd name="connsiteX1" fmla="*/ 778432 w 778432"/>
                  <a:gd name="connsiteY1" fmla="*/ 0 h 214287"/>
                  <a:gd name="connsiteX2" fmla="*/ 575232 w 778432"/>
                  <a:gd name="connsiteY2" fmla="*/ 207937 h 214287"/>
                  <a:gd name="connsiteX3" fmla="*/ 0 w 778432"/>
                  <a:gd name="connsiteY3" fmla="*/ 214287 h 214287"/>
                  <a:gd name="connsiteX4" fmla="*/ 228600 w 778432"/>
                  <a:gd name="connsiteY4" fmla="*/ 0 h 214287"/>
                  <a:gd name="connsiteX0" fmla="*/ 228600 w 730724"/>
                  <a:gd name="connsiteY0" fmla="*/ 3975 h 218262"/>
                  <a:gd name="connsiteX1" fmla="*/ 730724 w 730724"/>
                  <a:gd name="connsiteY1" fmla="*/ 0 h 218262"/>
                  <a:gd name="connsiteX2" fmla="*/ 575232 w 730724"/>
                  <a:gd name="connsiteY2" fmla="*/ 211912 h 218262"/>
                  <a:gd name="connsiteX3" fmla="*/ 0 w 730724"/>
                  <a:gd name="connsiteY3" fmla="*/ 218262 h 218262"/>
                  <a:gd name="connsiteX4" fmla="*/ 228600 w 730724"/>
                  <a:gd name="connsiteY4" fmla="*/ 3975 h 218262"/>
                  <a:gd name="connsiteX0" fmla="*/ 252454 w 754578"/>
                  <a:gd name="connsiteY0" fmla="*/ 3975 h 211912"/>
                  <a:gd name="connsiteX1" fmla="*/ 754578 w 754578"/>
                  <a:gd name="connsiteY1" fmla="*/ 0 h 211912"/>
                  <a:gd name="connsiteX2" fmla="*/ 599086 w 754578"/>
                  <a:gd name="connsiteY2" fmla="*/ 211912 h 211912"/>
                  <a:gd name="connsiteX3" fmla="*/ 0 w 754578"/>
                  <a:gd name="connsiteY3" fmla="*/ 210311 h 211912"/>
                  <a:gd name="connsiteX4" fmla="*/ 252454 w 754578"/>
                  <a:gd name="connsiteY4" fmla="*/ 3975 h 211912"/>
                  <a:gd name="connsiteX0" fmla="*/ 172941 w 754578"/>
                  <a:gd name="connsiteY0" fmla="*/ 0 h 219864"/>
                  <a:gd name="connsiteX1" fmla="*/ 754578 w 754578"/>
                  <a:gd name="connsiteY1" fmla="*/ 7952 h 219864"/>
                  <a:gd name="connsiteX2" fmla="*/ 599086 w 754578"/>
                  <a:gd name="connsiteY2" fmla="*/ 219864 h 219864"/>
                  <a:gd name="connsiteX3" fmla="*/ 0 w 754578"/>
                  <a:gd name="connsiteY3" fmla="*/ 218263 h 219864"/>
                  <a:gd name="connsiteX4" fmla="*/ 172941 w 754578"/>
                  <a:gd name="connsiteY4" fmla="*/ 0 h 219864"/>
                  <a:gd name="connsiteX0" fmla="*/ 172941 w 754578"/>
                  <a:gd name="connsiteY0" fmla="*/ 0 h 223840"/>
                  <a:gd name="connsiteX1" fmla="*/ 754578 w 754578"/>
                  <a:gd name="connsiteY1" fmla="*/ 7952 h 223840"/>
                  <a:gd name="connsiteX2" fmla="*/ 654745 w 754578"/>
                  <a:gd name="connsiteY2" fmla="*/ 223840 h 223840"/>
                  <a:gd name="connsiteX3" fmla="*/ 0 w 754578"/>
                  <a:gd name="connsiteY3" fmla="*/ 218263 h 223840"/>
                  <a:gd name="connsiteX4" fmla="*/ 172941 w 754578"/>
                  <a:gd name="connsiteY4" fmla="*/ 0 h 223840"/>
                  <a:gd name="connsiteX0" fmla="*/ 172941 w 754578"/>
                  <a:gd name="connsiteY0" fmla="*/ 0 h 219864"/>
                  <a:gd name="connsiteX1" fmla="*/ 754578 w 754578"/>
                  <a:gd name="connsiteY1" fmla="*/ 7952 h 219864"/>
                  <a:gd name="connsiteX2" fmla="*/ 646793 w 754578"/>
                  <a:gd name="connsiteY2" fmla="*/ 219864 h 219864"/>
                  <a:gd name="connsiteX3" fmla="*/ 0 w 754578"/>
                  <a:gd name="connsiteY3" fmla="*/ 218263 h 219864"/>
                  <a:gd name="connsiteX4" fmla="*/ 172941 w 754578"/>
                  <a:gd name="connsiteY4" fmla="*/ 0 h 219864"/>
                  <a:gd name="connsiteX0" fmla="*/ 172941 w 818189"/>
                  <a:gd name="connsiteY0" fmla="*/ 0 h 219864"/>
                  <a:gd name="connsiteX1" fmla="*/ 818189 w 818189"/>
                  <a:gd name="connsiteY1" fmla="*/ 31806 h 219864"/>
                  <a:gd name="connsiteX2" fmla="*/ 646793 w 818189"/>
                  <a:gd name="connsiteY2" fmla="*/ 219864 h 219864"/>
                  <a:gd name="connsiteX3" fmla="*/ 0 w 818189"/>
                  <a:gd name="connsiteY3" fmla="*/ 218263 h 219864"/>
                  <a:gd name="connsiteX4" fmla="*/ 172941 w 818189"/>
                  <a:gd name="connsiteY4" fmla="*/ 0 h 219864"/>
                  <a:gd name="connsiteX0" fmla="*/ 172941 w 806262"/>
                  <a:gd name="connsiteY0" fmla="*/ 0 h 219864"/>
                  <a:gd name="connsiteX1" fmla="*/ 806262 w 806262"/>
                  <a:gd name="connsiteY1" fmla="*/ 11928 h 219864"/>
                  <a:gd name="connsiteX2" fmla="*/ 646793 w 806262"/>
                  <a:gd name="connsiteY2" fmla="*/ 219864 h 219864"/>
                  <a:gd name="connsiteX3" fmla="*/ 0 w 806262"/>
                  <a:gd name="connsiteY3" fmla="*/ 218263 h 219864"/>
                  <a:gd name="connsiteX4" fmla="*/ 172941 w 806262"/>
                  <a:gd name="connsiteY4" fmla="*/ 0 h 219864"/>
                  <a:gd name="connsiteX0" fmla="*/ 172941 w 798310"/>
                  <a:gd name="connsiteY0" fmla="*/ 0 h 219864"/>
                  <a:gd name="connsiteX1" fmla="*/ 798310 w 798310"/>
                  <a:gd name="connsiteY1" fmla="*/ 15903 h 219864"/>
                  <a:gd name="connsiteX2" fmla="*/ 646793 w 798310"/>
                  <a:gd name="connsiteY2" fmla="*/ 219864 h 219864"/>
                  <a:gd name="connsiteX3" fmla="*/ 0 w 798310"/>
                  <a:gd name="connsiteY3" fmla="*/ 218263 h 219864"/>
                  <a:gd name="connsiteX4" fmla="*/ 172941 w 798310"/>
                  <a:gd name="connsiteY4" fmla="*/ 0 h 219864"/>
                  <a:gd name="connsiteX0" fmla="*/ 172941 w 798310"/>
                  <a:gd name="connsiteY0" fmla="*/ 0 h 259620"/>
                  <a:gd name="connsiteX1" fmla="*/ 798310 w 798310"/>
                  <a:gd name="connsiteY1" fmla="*/ 15903 h 259620"/>
                  <a:gd name="connsiteX2" fmla="*/ 614988 w 798310"/>
                  <a:gd name="connsiteY2" fmla="*/ 259620 h 259620"/>
                  <a:gd name="connsiteX3" fmla="*/ 0 w 798310"/>
                  <a:gd name="connsiteY3" fmla="*/ 218263 h 259620"/>
                  <a:gd name="connsiteX4" fmla="*/ 172941 w 798310"/>
                  <a:gd name="connsiteY4" fmla="*/ 0 h 259620"/>
                  <a:gd name="connsiteX0" fmla="*/ 188843 w 814212"/>
                  <a:gd name="connsiteY0" fmla="*/ 0 h 259620"/>
                  <a:gd name="connsiteX1" fmla="*/ 814212 w 814212"/>
                  <a:gd name="connsiteY1" fmla="*/ 15903 h 259620"/>
                  <a:gd name="connsiteX2" fmla="*/ 630890 w 814212"/>
                  <a:gd name="connsiteY2" fmla="*/ 259620 h 259620"/>
                  <a:gd name="connsiteX3" fmla="*/ 0 w 814212"/>
                  <a:gd name="connsiteY3" fmla="*/ 254043 h 259620"/>
                  <a:gd name="connsiteX4" fmla="*/ 188843 w 814212"/>
                  <a:gd name="connsiteY4" fmla="*/ 0 h 259620"/>
                  <a:gd name="connsiteX0" fmla="*/ 208721 w 834090"/>
                  <a:gd name="connsiteY0" fmla="*/ 0 h 259620"/>
                  <a:gd name="connsiteX1" fmla="*/ 834090 w 834090"/>
                  <a:gd name="connsiteY1" fmla="*/ 15903 h 259620"/>
                  <a:gd name="connsiteX2" fmla="*/ 650768 w 834090"/>
                  <a:gd name="connsiteY2" fmla="*/ 259620 h 259620"/>
                  <a:gd name="connsiteX3" fmla="*/ 0 w 834090"/>
                  <a:gd name="connsiteY3" fmla="*/ 254043 h 259620"/>
                  <a:gd name="connsiteX4" fmla="*/ 208721 w 834090"/>
                  <a:gd name="connsiteY4" fmla="*/ 0 h 259620"/>
                  <a:gd name="connsiteX0" fmla="*/ 268356 w 893725"/>
                  <a:gd name="connsiteY0" fmla="*/ 0 h 259620"/>
                  <a:gd name="connsiteX1" fmla="*/ 893725 w 893725"/>
                  <a:gd name="connsiteY1" fmla="*/ 15903 h 259620"/>
                  <a:gd name="connsiteX2" fmla="*/ 710403 w 893725"/>
                  <a:gd name="connsiteY2" fmla="*/ 259620 h 259620"/>
                  <a:gd name="connsiteX3" fmla="*/ 0 w 893725"/>
                  <a:gd name="connsiteY3" fmla="*/ 254043 h 259620"/>
                  <a:gd name="connsiteX4" fmla="*/ 268356 w 893725"/>
                  <a:gd name="connsiteY4" fmla="*/ 0 h 259620"/>
                  <a:gd name="connsiteX0" fmla="*/ 260405 w 885774"/>
                  <a:gd name="connsiteY0" fmla="*/ 0 h 259620"/>
                  <a:gd name="connsiteX1" fmla="*/ 885774 w 885774"/>
                  <a:gd name="connsiteY1" fmla="*/ 15903 h 259620"/>
                  <a:gd name="connsiteX2" fmla="*/ 702452 w 885774"/>
                  <a:gd name="connsiteY2" fmla="*/ 259620 h 259620"/>
                  <a:gd name="connsiteX3" fmla="*/ 0 w 885774"/>
                  <a:gd name="connsiteY3" fmla="*/ 254043 h 259620"/>
                  <a:gd name="connsiteX4" fmla="*/ 260405 w 885774"/>
                  <a:gd name="connsiteY4" fmla="*/ 0 h 259620"/>
                  <a:gd name="connsiteX0" fmla="*/ 220648 w 885774"/>
                  <a:gd name="connsiteY0" fmla="*/ 0 h 243717"/>
                  <a:gd name="connsiteX1" fmla="*/ 885774 w 885774"/>
                  <a:gd name="connsiteY1" fmla="*/ 0 h 243717"/>
                  <a:gd name="connsiteX2" fmla="*/ 702452 w 885774"/>
                  <a:gd name="connsiteY2" fmla="*/ 243717 h 243717"/>
                  <a:gd name="connsiteX3" fmla="*/ 0 w 885774"/>
                  <a:gd name="connsiteY3" fmla="*/ 238140 h 243717"/>
                  <a:gd name="connsiteX4" fmla="*/ 220648 w 885774"/>
                  <a:gd name="connsiteY4" fmla="*/ 0 h 243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5774" h="243717">
                    <a:moveTo>
                      <a:pt x="220648" y="0"/>
                    </a:moveTo>
                    <a:lnTo>
                      <a:pt x="885774" y="0"/>
                    </a:lnTo>
                    <a:lnTo>
                      <a:pt x="702452" y="243717"/>
                    </a:lnTo>
                    <a:lnTo>
                      <a:pt x="0" y="238140"/>
                    </a:lnTo>
                    <a:lnTo>
                      <a:pt x="220648" y="0"/>
                    </a:lnTo>
                    <a:close/>
                  </a:path>
                </a:pathLst>
              </a:custGeom>
              <a:solidFill>
                <a:srgbClr val="FFFFFF">
                  <a:lumMod val="50000"/>
                </a:srgbClr>
              </a:solidFill>
              <a:ln w="25400" cap="flat" cmpd="sng" algn="ctr">
                <a:noFill/>
                <a:prstDash val="solid"/>
              </a:ln>
              <a:effectLst>
                <a:softEdge rad="31750"/>
              </a:effectLst>
            </p:spPr>
            <p:txBody>
              <a:bodyPr rtlCol="0" anchor="ctr"/>
              <a:lstStyle>
                <a:defPPr>
                  <a:defRPr lang="nl-NL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 Light" panose="020B0502040204020203" pitchFamily="34" charset="0"/>
                  <a:ea typeface="Adobe Heiti Std R" panose="020B0400000000000000" pitchFamily="34" charset="-128"/>
                  <a:cs typeface="Segoe UI Light" panose="020B0502040204020203" pitchFamily="34" charset="0"/>
                </a:endParaRPr>
              </a:p>
            </p:txBody>
          </p:sp>
          <p:grpSp>
            <p:nvGrpSpPr>
              <p:cNvPr id="67" name="Groep 66"/>
              <p:cNvGrpSpPr/>
              <p:nvPr userDrawn="1"/>
            </p:nvGrpSpPr>
            <p:grpSpPr>
              <a:xfrm>
                <a:off x="15281106" y="1587338"/>
                <a:ext cx="511775" cy="560304"/>
                <a:chOff x="10604642" y="969717"/>
                <a:chExt cx="1290643" cy="1427163"/>
              </a:xfrm>
            </p:grpSpPr>
            <p:grpSp>
              <p:nvGrpSpPr>
                <p:cNvPr id="68" name="Group 879"/>
                <p:cNvGrpSpPr>
                  <a:grpSpLocks noChangeAspect="1"/>
                </p:cNvGrpSpPr>
                <p:nvPr userDrawn="1"/>
              </p:nvGrpSpPr>
              <p:grpSpPr bwMode="auto">
                <a:xfrm>
                  <a:off x="10604642" y="969717"/>
                  <a:ext cx="1290643" cy="1427163"/>
                  <a:chOff x="4798" y="1515"/>
                  <a:chExt cx="813" cy="899"/>
                </a:xfrm>
              </p:grpSpPr>
              <p:sp>
                <p:nvSpPr>
                  <p:cNvPr id="70" name="Freeform 886"/>
                  <p:cNvSpPr>
                    <a:spLocks/>
                  </p:cNvSpPr>
                  <p:nvPr userDrawn="1"/>
                </p:nvSpPr>
                <p:spPr bwMode="auto">
                  <a:xfrm>
                    <a:off x="5269" y="1515"/>
                    <a:ext cx="71" cy="898"/>
                  </a:xfrm>
                  <a:custGeom>
                    <a:avLst/>
                    <a:gdLst>
                      <a:gd name="T0" fmla="*/ 282 w 282"/>
                      <a:gd name="T1" fmla="*/ 0 h 3595"/>
                      <a:gd name="T2" fmla="*/ 282 w 282"/>
                      <a:gd name="T3" fmla="*/ 3138 h 3595"/>
                      <a:gd name="T4" fmla="*/ 0 w 282"/>
                      <a:gd name="T5" fmla="*/ 3595 h 3595"/>
                      <a:gd name="T6" fmla="*/ 0 w 282"/>
                      <a:gd name="T7" fmla="*/ 285 h 3595"/>
                      <a:gd name="T8" fmla="*/ 282 w 282"/>
                      <a:gd name="T9" fmla="*/ 0 h 35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82" h="3595">
                        <a:moveTo>
                          <a:pt x="282" y="0"/>
                        </a:moveTo>
                        <a:lnTo>
                          <a:pt x="282" y="3138"/>
                        </a:lnTo>
                        <a:lnTo>
                          <a:pt x="0" y="3595"/>
                        </a:lnTo>
                        <a:lnTo>
                          <a:pt x="0" y="285"/>
                        </a:lnTo>
                        <a:lnTo>
                          <a:pt x="282" y="0"/>
                        </a:lnTo>
                        <a:close/>
                      </a:path>
                    </a:pathLst>
                  </a:custGeom>
                  <a:solidFill>
                    <a:srgbClr val="FFC000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71" name="Rectangle 880"/>
                  <p:cNvSpPr>
                    <a:spLocks noChangeArrowheads="1"/>
                  </p:cNvSpPr>
                  <p:nvPr userDrawn="1"/>
                </p:nvSpPr>
                <p:spPr bwMode="auto">
                  <a:xfrm>
                    <a:off x="4798" y="1515"/>
                    <a:ext cx="813" cy="899"/>
                  </a:xfrm>
                  <a:prstGeom prst="rect">
                    <a:avLst/>
                  </a:prstGeom>
                  <a:noFill/>
                  <a:ln w="0">
                    <a:noFill/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72" name="Rectangle 881"/>
                  <p:cNvSpPr>
                    <a:spLocks noChangeArrowheads="1"/>
                  </p:cNvSpPr>
                  <p:nvPr userDrawn="1"/>
                </p:nvSpPr>
                <p:spPr bwMode="auto">
                  <a:xfrm>
                    <a:off x="4798" y="1857"/>
                    <a:ext cx="228" cy="55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002060"/>
                      </a:gs>
                      <a:gs pos="100000">
                        <a:srgbClr val="1929FF"/>
                      </a:gs>
                    </a:gsLst>
                    <a:lin ang="16200000" scaled="1"/>
                    <a:tileRect/>
                  </a:gradFill>
                  <a:ln w="0">
                    <a:noFill/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73" name="Freeform 882"/>
                  <p:cNvSpPr>
                    <a:spLocks/>
                  </p:cNvSpPr>
                  <p:nvPr userDrawn="1"/>
                </p:nvSpPr>
                <p:spPr bwMode="auto">
                  <a:xfrm>
                    <a:off x="4798" y="1771"/>
                    <a:ext cx="314" cy="86"/>
                  </a:xfrm>
                  <a:custGeom>
                    <a:avLst/>
                    <a:gdLst>
                      <a:gd name="T0" fmla="*/ 411 w 1255"/>
                      <a:gd name="T1" fmla="*/ 0 h 342"/>
                      <a:gd name="T2" fmla="*/ 1255 w 1255"/>
                      <a:gd name="T3" fmla="*/ 0 h 342"/>
                      <a:gd name="T4" fmla="*/ 913 w 1255"/>
                      <a:gd name="T5" fmla="*/ 342 h 342"/>
                      <a:gd name="T6" fmla="*/ 0 w 1255"/>
                      <a:gd name="T7" fmla="*/ 342 h 342"/>
                      <a:gd name="T8" fmla="*/ 411 w 1255"/>
                      <a:gd name="T9" fmla="*/ 0 h 3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255" h="342">
                        <a:moveTo>
                          <a:pt x="411" y="0"/>
                        </a:moveTo>
                        <a:lnTo>
                          <a:pt x="1255" y="0"/>
                        </a:lnTo>
                        <a:lnTo>
                          <a:pt x="913" y="342"/>
                        </a:lnTo>
                        <a:lnTo>
                          <a:pt x="0" y="342"/>
                        </a:lnTo>
                        <a:lnTo>
                          <a:pt x="411" y="0"/>
                        </a:lnTo>
                        <a:close/>
                      </a:path>
                    </a:pathLst>
                  </a:custGeom>
                  <a:solidFill>
                    <a:srgbClr val="0039AC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74" name="Freeform 883"/>
                  <p:cNvSpPr>
                    <a:spLocks/>
                  </p:cNvSpPr>
                  <p:nvPr userDrawn="1"/>
                </p:nvSpPr>
                <p:spPr bwMode="auto">
                  <a:xfrm>
                    <a:off x="5026" y="1771"/>
                    <a:ext cx="85" cy="642"/>
                  </a:xfrm>
                  <a:custGeom>
                    <a:avLst/>
                    <a:gdLst>
                      <a:gd name="T0" fmla="*/ 342 w 342"/>
                      <a:gd name="T1" fmla="*/ 0 h 2568"/>
                      <a:gd name="T2" fmla="*/ 342 w 342"/>
                      <a:gd name="T3" fmla="*/ 2111 h 2568"/>
                      <a:gd name="T4" fmla="*/ 0 w 342"/>
                      <a:gd name="T5" fmla="*/ 2568 h 2568"/>
                      <a:gd name="T6" fmla="*/ 0 w 342"/>
                      <a:gd name="T7" fmla="*/ 342 h 2568"/>
                      <a:gd name="T8" fmla="*/ 342 w 342"/>
                      <a:gd name="T9" fmla="*/ 0 h 25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42" h="2568">
                        <a:moveTo>
                          <a:pt x="342" y="0"/>
                        </a:moveTo>
                        <a:lnTo>
                          <a:pt x="342" y="2111"/>
                        </a:lnTo>
                        <a:lnTo>
                          <a:pt x="0" y="2568"/>
                        </a:lnTo>
                        <a:lnTo>
                          <a:pt x="0" y="342"/>
                        </a:lnTo>
                        <a:lnTo>
                          <a:pt x="342" y="0"/>
                        </a:lnTo>
                        <a:close/>
                      </a:path>
                    </a:pathLst>
                  </a:custGeom>
                  <a:solidFill>
                    <a:srgbClr val="000075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75" name="Freeform 884"/>
                  <p:cNvSpPr>
                    <a:spLocks/>
                  </p:cNvSpPr>
                  <p:nvPr userDrawn="1"/>
                </p:nvSpPr>
                <p:spPr bwMode="auto">
                  <a:xfrm>
                    <a:off x="5054" y="1515"/>
                    <a:ext cx="286" cy="72"/>
                  </a:xfrm>
                  <a:custGeom>
                    <a:avLst/>
                    <a:gdLst>
                      <a:gd name="T0" fmla="*/ 318 w 1140"/>
                      <a:gd name="T1" fmla="*/ 0 h 289"/>
                      <a:gd name="T2" fmla="*/ 1140 w 1140"/>
                      <a:gd name="T3" fmla="*/ 0 h 289"/>
                      <a:gd name="T4" fmla="*/ 855 w 1140"/>
                      <a:gd name="T5" fmla="*/ 289 h 289"/>
                      <a:gd name="T6" fmla="*/ 0 w 1140"/>
                      <a:gd name="T7" fmla="*/ 289 h 289"/>
                      <a:gd name="T8" fmla="*/ 318 w 1140"/>
                      <a:gd name="T9" fmla="*/ 0 h 2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140" h="289">
                        <a:moveTo>
                          <a:pt x="318" y="0"/>
                        </a:moveTo>
                        <a:lnTo>
                          <a:pt x="1140" y="0"/>
                        </a:lnTo>
                        <a:lnTo>
                          <a:pt x="855" y="289"/>
                        </a:lnTo>
                        <a:lnTo>
                          <a:pt x="0" y="289"/>
                        </a:lnTo>
                        <a:lnTo>
                          <a:pt x="318" y="0"/>
                        </a:lnTo>
                        <a:close/>
                      </a:path>
                    </a:pathLst>
                  </a:custGeom>
                  <a:solidFill>
                    <a:srgbClr val="EEFF2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76" name="Rectangle 885"/>
                  <p:cNvSpPr>
                    <a:spLocks noChangeArrowheads="1"/>
                  </p:cNvSpPr>
                  <p:nvPr userDrawn="1"/>
                </p:nvSpPr>
                <p:spPr bwMode="auto">
                  <a:xfrm>
                    <a:off x="5054" y="1587"/>
                    <a:ext cx="215" cy="82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FFC000"/>
                      </a:gs>
                      <a:gs pos="100000">
                        <a:srgbClr val="FFFF00"/>
                      </a:gs>
                    </a:gsLst>
                    <a:lin ang="16200000" scaled="1"/>
                    <a:tileRect/>
                  </a:gradFill>
                  <a:ln w="0">
                    <a:noFill/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77" name="Rectangle 887"/>
                  <p:cNvSpPr>
                    <a:spLocks noChangeArrowheads="1"/>
                  </p:cNvSpPr>
                  <p:nvPr userDrawn="1"/>
                </p:nvSpPr>
                <p:spPr bwMode="auto">
                  <a:xfrm>
                    <a:off x="5298" y="1771"/>
                    <a:ext cx="228" cy="643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B80004"/>
                      </a:gs>
                      <a:gs pos="100000">
                        <a:srgbClr val="FF0000"/>
                      </a:gs>
                    </a:gsLst>
                    <a:lin ang="16200000" scaled="1"/>
                    <a:tileRect/>
                  </a:gradFill>
                  <a:ln w="0">
                    <a:noFill/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78" name="Freeform 888"/>
                  <p:cNvSpPr>
                    <a:spLocks/>
                  </p:cNvSpPr>
                  <p:nvPr userDrawn="1"/>
                </p:nvSpPr>
                <p:spPr bwMode="auto">
                  <a:xfrm>
                    <a:off x="5526" y="1686"/>
                    <a:ext cx="85" cy="727"/>
                  </a:xfrm>
                  <a:custGeom>
                    <a:avLst/>
                    <a:gdLst>
                      <a:gd name="T0" fmla="*/ 342 w 342"/>
                      <a:gd name="T1" fmla="*/ 0 h 2911"/>
                      <a:gd name="T2" fmla="*/ 342 w 342"/>
                      <a:gd name="T3" fmla="*/ 2477 h 2911"/>
                      <a:gd name="T4" fmla="*/ 0 w 342"/>
                      <a:gd name="T5" fmla="*/ 2911 h 2911"/>
                      <a:gd name="T6" fmla="*/ 0 w 342"/>
                      <a:gd name="T7" fmla="*/ 334 h 2911"/>
                      <a:gd name="T8" fmla="*/ 342 w 342"/>
                      <a:gd name="T9" fmla="*/ 0 h 29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42" h="2911">
                        <a:moveTo>
                          <a:pt x="342" y="0"/>
                        </a:moveTo>
                        <a:lnTo>
                          <a:pt x="342" y="2477"/>
                        </a:lnTo>
                        <a:lnTo>
                          <a:pt x="0" y="2911"/>
                        </a:lnTo>
                        <a:lnTo>
                          <a:pt x="0" y="334"/>
                        </a:lnTo>
                        <a:lnTo>
                          <a:pt x="342" y="0"/>
                        </a:lnTo>
                        <a:close/>
                      </a:path>
                    </a:pathLst>
                  </a:custGeom>
                  <a:solidFill>
                    <a:srgbClr val="C2001B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</p:grpSp>
            <p:sp>
              <p:nvSpPr>
                <p:cNvPr id="69" name="Vrije vorm 68"/>
                <p:cNvSpPr/>
                <p:nvPr userDrawn="1"/>
              </p:nvSpPr>
              <p:spPr>
                <a:xfrm>
                  <a:off x="11389225" y="1241176"/>
                  <a:ext cx="506025" cy="137883"/>
                </a:xfrm>
                <a:custGeom>
                  <a:avLst/>
                  <a:gdLst>
                    <a:gd name="connsiteX0" fmla="*/ 0 w 508407"/>
                    <a:gd name="connsiteY0" fmla="*/ 142646 h 146304"/>
                    <a:gd name="connsiteX1" fmla="*/ 369418 w 508407"/>
                    <a:gd name="connsiteY1" fmla="*/ 146304 h 146304"/>
                    <a:gd name="connsiteX2" fmla="*/ 508407 w 508407"/>
                    <a:gd name="connsiteY2" fmla="*/ 0 h 146304"/>
                    <a:gd name="connsiteX3" fmla="*/ 168250 w 508407"/>
                    <a:gd name="connsiteY3" fmla="*/ 0 h 146304"/>
                    <a:gd name="connsiteX4" fmla="*/ 0 w 508407"/>
                    <a:gd name="connsiteY4" fmla="*/ 142646 h 146304"/>
                    <a:gd name="connsiteX0" fmla="*/ 0 w 508407"/>
                    <a:gd name="connsiteY0" fmla="*/ 142646 h 142646"/>
                    <a:gd name="connsiteX1" fmla="*/ 376562 w 508407"/>
                    <a:gd name="connsiteY1" fmla="*/ 136779 h 142646"/>
                    <a:gd name="connsiteX2" fmla="*/ 508407 w 508407"/>
                    <a:gd name="connsiteY2" fmla="*/ 0 h 142646"/>
                    <a:gd name="connsiteX3" fmla="*/ 168250 w 508407"/>
                    <a:gd name="connsiteY3" fmla="*/ 0 h 142646"/>
                    <a:gd name="connsiteX4" fmla="*/ 0 w 508407"/>
                    <a:gd name="connsiteY4" fmla="*/ 142646 h 142646"/>
                    <a:gd name="connsiteX0" fmla="*/ 0 w 506025"/>
                    <a:gd name="connsiteY0" fmla="*/ 137883 h 137883"/>
                    <a:gd name="connsiteX1" fmla="*/ 374180 w 506025"/>
                    <a:gd name="connsiteY1" fmla="*/ 136779 h 137883"/>
                    <a:gd name="connsiteX2" fmla="*/ 506025 w 506025"/>
                    <a:gd name="connsiteY2" fmla="*/ 0 h 137883"/>
                    <a:gd name="connsiteX3" fmla="*/ 165868 w 506025"/>
                    <a:gd name="connsiteY3" fmla="*/ 0 h 137883"/>
                    <a:gd name="connsiteX4" fmla="*/ 0 w 506025"/>
                    <a:gd name="connsiteY4" fmla="*/ 137883 h 1378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06025" h="137883">
                      <a:moveTo>
                        <a:pt x="0" y="137883"/>
                      </a:moveTo>
                      <a:lnTo>
                        <a:pt x="374180" y="136779"/>
                      </a:lnTo>
                      <a:lnTo>
                        <a:pt x="506025" y="0"/>
                      </a:lnTo>
                      <a:lnTo>
                        <a:pt x="165868" y="0"/>
                      </a:lnTo>
                      <a:lnTo>
                        <a:pt x="0" y="137883"/>
                      </a:lnTo>
                      <a:close/>
                    </a:path>
                  </a:pathLst>
                </a:custGeom>
                <a:solidFill>
                  <a:srgbClr val="C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nl-NL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endParaRPr>
                </a:p>
              </p:txBody>
            </p:sp>
          </p:grpSp>
        </p:grpSp>
        <p:grpSp>
          <p:nvGrpSpPr>
            <p:cNvPr id="28" name="Groep 27"/>
            <p:cNvGrpSpPr/>
            <p:nvPr userDrawn="1"/>
          </p:nvGrpSpPr>
          <p:grpSpPr>
            <a:xfrm>
              <a:off x="12548778" y="6003628"/>
              <a:ext cx="1980859" cy="542924"/>
              <a:chOff x="12390702" y="6054428"/>
              <a:chExt cx="1980859" cy="542924"/>
            </a:xfrm>
          </p:grpSpPr>
          <p:sp>
            <p:nvSpPr>
              <p:cNvPr id="32" name="Rechthoek 31"/>
              <p:cNvSpPr/>
              <p:nvPr/>
            </p:nvSpPr>
            <p:spPr>
              <a:xfrm>
                <a:off x="12402284" y="6054428"/>
                <a:ext cx="1969277" cy="5429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Segoe UI Light" panose="020B0502040204020203" pitchFamily="34" charset="0"/>
                  <a:ea typeface="Adobe Heiti Std R" panose="020B0400000000000000" pitchFamily="34" charset="-128"/>
                  <a:cs typeface="Segoe UI Light" panose="020B0502040204020203" pitchFamily="34" charset="0"/>
                </a:endParaRPr>
              </a:p>
            </p:txBody>
          </p:sp>
          <p:sp>
            <p:nvSpPr>
              <p:cNvPr id="33" name="Rechthoek 32"/>
              <p:cNvSpPr/>
              <p:nvPr/>
            </p:nvSpPr>
            <p:spPr>
              <a:xfrm>
                <a:off x="12662053" y="6062530"/>
                <a:ext cx="1327608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100" dirty="0" smtClean="0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rPr>
                  <a:t>Ander </a:t>
                </a:r>
                <a:r>
                  <a:rPr lang="en-US" sz="1100" dirty="0" err="1" smtClean="0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rPr>
                  <a:t>grafiektype</a:t>
                </a:r>
                <a:r>
                  <a:rPr lang="en-US" sz="1100" dirty="0" smtClean="0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rPr>
                  <a:t>…</a:t>
                </a:r>
                <a:endParaRPr lang="en-US" sz="1100" dirty="0">
                  <a:latin typeface="Segoe UI Light" panose="020B0502040204020203" pitchFamily="34" charset="0"/>
                  <a:ea typeface="Adobe Heiti Std R" panose="020B0400000000000000" pitchFamily="34" charset="-128"/>
                  <a:cs typeface="Segoe UI Light" panose="020B0502040204020203" pitchFamily="34" charset="0"/>
                </a:endParaRPr>
              </a:p>
            </p:txBody>
          </p:sp>
          <p:sp>
            <p:nvSpPr>
              <p:cNvPr id="34" name="Gelijkbenige driehoek 33"/>
              <p:cNvSpPr/>
              <p:nvPr/>
            </p:nvSpPr>
            <p:spPr>
              <a:xfrm rot="5400000">
                <a:off x="14210471" y="6150144"/>
                <a:ext cx="105309" cy="57157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latin typeface="Segoe UI Light" panose="020B0502040204020203" pitchFamily="34" charset="0"/>
                  <a:ea typeface="Adobe Heiti Std R" panose="020B0400000000000000" pitchFamily="34" charset="-128"/>
                  <a:cs typeface="Segoe UI Light" panose="020B0502040204020203" pitchFamily="34" charset="0"/>
                </a:endParaRPr>
              </a:p>
            </p:txBody>
          </p:sp>
          <p:sp>
            <p:nvSpPr>
              <p:cNvPr id="35" name="Afgeronde rechthoek 34"/>
              <p:cNvSpPr/>
              <p:nvPr/>
            </p:nvSpPr>
            <p:spPr>
              <a:xfrm>
                <a:off x="12390702" y="6322741"/>
                <a:ext cx="1973675" cy="268314"/>
              </a:xfrm>
              <a:prstGeom prst="roundRect">
                <a:avLst/>
              </a:prstGeom>
              <a:gradFill>
                <a:gsLst>
                  <a:gs pos="0">
                    <a:srgbClr val="FFF2BD"/>
                  </a:gs>
                  <a:gs pos="34000">
                    <a:srgbClr val="FFE98B"/>
                  </a:gs>
                  <a:gs pos="78000">
                    <a:srgbClr val="FFF5C9"/>
                  </a:gs>
                  <a:gs pos="59000">
                    <a:srgbClr val="FFE98B"/>
                  </a:gs>
                </a:gsLst>
                <a:lin ang="5400000" scaled="0"/>
              </a:gradFill>
              <a:ln w="63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4000" rtlCol="0" anchor="ctr"/>
              <a:lstStyle/>
              <a:p>
                <a:r>
                  <a:rPr lang="en-US" sz="1200" dirty="0" err="1" smtClean="0">
                    <a:solidFill>
                      <a:schemeClr val="tx1"/>
                    </a:solidFill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rPr>
                  <a:t>Gegevens</a:t>
                </a:r>
                <a:r>
                  <a:rPr lang="en-US" sz="1200" dirty="0" smtClean="0">
                    <a:solidFill>
                      <a:schemeClr val="tx1"/>
                    </a:solidFill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rPr>
                  <a:t> </a:t>
                </a:r>
                <a:r>
                  <a:rPr lang="en-US" sz="1200" dirty="0" err="1" smtClean="0">
                    <a:solidFill>
                      <a:schemeClr val="tx1"/>
                    </a:solidFill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rPr>
                  <a:t>bewerken</a:t>
                </a:r>
                <a:r>
                  <a:rPr lang="en-US" sz="1200" dirty="0" smtClean="0">
                    <a:solidFill>
                      <a:schemeClr val="tx1"/>
                    </a:solidFill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rPr>
                  <a:t>…</a:t>
                </a:r>
                <a:endParaRPr lang="en-US" sz="1200" dirty="0">
                  <a:solidFill>
                    <a:schemeClr val="tx1"/>
                  </a:solidFill>
                  <a:latin typeface="Segoe UI Light" panose="020B0502040204020203" pitchFamily="34" charset="0"/>
                  <a:ea typeface="Adobe Heiti Std R" panose="020B0400000000000000" pitchFamily="34" charset="-128"/>
                  <a:cs typeface="Segoe UI Light" panose="020B0502040204020203" pitchFamily="34" charset="0"/>
                </a:endParaRPr>
              </a:p>
            </p:txBody>
          </p:sp>
          <p:grpSp>
            <p:nvGrpSpPr>
              <p:cNvPr id="36" name="Groep 35"/>
              <p:cNvGrpSpPr/>
              <p:nvPr/>
            </p:nvGrpSpPr>
            <p:grpSpPr>
              <a:xfrm>
                <a:off x="12461788" y="6100223"/>
                <a:ext cx="204691" cy="170000"/>
                <a:chOff x="15171969" y="1587338"/>
                <a:chExt cx="755407" cy="627385"/>
              </a:xfrm>
            </p:grpSpPr>
            <p:sp>
              <p:nvSpPr>
                <p:cNvPr id="53" name="Rechthoek 962"/>
                <p:cNvSpPr/>
                <p:nvPr userDrawn="1"/>
              </p:nvSpPr>
              <p:spPr>
                <a:xfrm>
                  <a:off x="15171969" y="2008934"/>
                  <a:ext cx="755407" cy="205789"/>
                </a:xfrm>
                <a:custGeom>
                  <a:avLst/>
                  <a:gdLst>
                    <a:gd name="connsiteX0" fmla="*/ 0 w 664132"/>
                    <a:gd name="connsiteY0" fmla="*/ 0 h 277787"/>
                    <a:gd name="connsiteX1" fmla="*/ 664132 w 664132"/>
                    <a:gd name="connsiteY1" fmla="*/ 0 h 277787"/>
                    <a:gd name="connsiteX2" fmla="*/ 664132 w 664132"/>
                    <a:gd name="connsiteY2" fmla="*/ 277787 h 277787"/>
                    <a:gd name="connsiteX3" fmla="*/ 0 w 664132"/>
                    <a:gd name="connsiteY3" fmla="*/ 277787 h 277787"/>
                    <a:gd name="connsiteX4" fmla="*/ 0 w 664132"/>
                    <a:gd name="connsiteY4" fmla="*/ 0 h 277787"/>
                    <a:gd name="connsiteX0" fmla="*/ 0 w 664132"/>
                    <a:gd name="connsiteY0" fmla="*/ 0 h 290487"/>
                    <a:gd name="connsiteX1" fmla="*/ 664132 w 664132"/>
                    <a:gd name="connsiteY1" fmla="*/ 0 h 290487"/>
                    <a:gd name="connsiteX2" fmla="*/ 333932 w 664132"/>
                    <a:gd name="connsiteY2" fmla="*/ 290487 h 290487"/>
                    <a:gd name="connsiteX3" fmla="*/ 0 w 664132"/>
                    <a:gd name="connsiteY3" fmla="*/ 277787 h 290487"/>
                    <a:gd name="connsiteX4" fmla="*/ 0 w 664132"/>
                    <a:gd name="connsiteY4" fmla="*/ 0 h 290487"/>
                    <a:gd name="connsiteX0" fmla="*/ 0 w 664132"/>
                    <a:gd name="connsiteY0" fmla="*/ 0 h 277787"/>
                    <a:gd name="connsiteX1" fmla="*/ 664132 w 664132"/>
                    <a:gd name="connsiteY1" fmla="*/ 0 h 277787"/>
                    <a:gd name="connsiteX2" fmla="*/ 575232 w 664132"/>
                    <a:gd name="connsiteY2" fmla="*/ 271437 h 277787"/>
                    <a:gd name="connsiteX3" fmla="*/ 0 w 664132"/>
                    <a:gd name="connsiteY3" fmla="*/ 277787 h 277787"/>
                    <a:gd name="connsiteX4" fmla="*/ 0 w 664132"/>
                    <a:gd name="connsiteY4" fmla="*/ 0 h 277787"/>
                    <a:gd name="connsiteX0" fmla="*/ 0 w 708582"/>
                    <a:gd name="connsiteY0" fmla="*/ 0 h 277787"/>
                    <a:gd name="connsiteX1" fmla="*/ 708582 w 708582"/>
                    <a:gd name="connsiteY1" fmla="*/ 31750 h 277787"/>
                    <a:gd name="connsiteX2" fmla="*/ 575232 w 708582"/>
                    <a:gd name="connsiteY2" fmla="*/ 271437 h 277787"/>
                    <a:gd name="connsiteX3" fmla="*/ 0 w 708582"/>
                    <a:gd name="connsiteY3" fmla="*/ 277787 h 277787"/>
                    <a:gd name="connsiteX4" fmla="*/ 0 w 708582"/>
                    <a:gd name="connsiteY4" fmla="*/ 0 h 277787"/>
                    <a:gd name="connsiteX0" fmla="*/ 228600 w 708582"/>
                    <a:gd name="connsiteY0" fmla="*/ 6350 h 246037"/>
                    <a:gd name="connsiteX1" fmla="*/ 708582 w 708582"/>
                    <a:gd name="connsiteY1" fmla="*/ 0 h 246037"/>
                    <a:gd name="connsiteX2" fmla="*/ 575232 w 708582"/>
                    <a:gd name="connsiteY2" fmla="*/ 239687 h 246037"/>
                    <a:gd name="connsiteX3" fmla="*/ 0 w 708582"/>
                    <a:gd name="connsiteY3" fmla="*/ 246037 h 246037"/>
                    <a:gd name="connsiteX4" fmla="*/ 228600 w 708582"/>
                    <a:gd name="connsiteY4" fmla="*/ 6350 h 246037"/>
                    <a:gd name="connsiteX0" fmla="*/ 228600 w 778432"/>
                    <a:gd name="connsiteY0" fmla="*/ 0 h 239687"/>
                    <a:gd name="connsiteX1" fmla="*/ 778432 w 778432"/>
                    <a:gd name="connsiteY1" fmla="*/ 25400 h 239687"/>
                    <a:gd name="connsiteX2" fmla="*/ 575232 w 778432"/>
                    <a:gd name="connsiteY2" fmla="*/ 233337 h 239687"/>
                    <a:gd name="connsiteX3" fmla="*/ 0 w 778432"/>
                    <a:gd name="connsiteY3" fmla="*/ 239687 h 239687"/>
                    <a:gd name="connsiteX4" fmla="*/ 228600 w 778432"/>
                    <a:gd name="connsiteY4" fmla="*/ 0 h 239687"/>
                    <a:gd name="connsiteX0" fmla="*/ 228600 w 778432"/>
                    <a:gd name="connsiteY0" fmla="*/ 0 h 214287"/>
                    <a:gd name="connsiteX1" fmla="*/ 778432 w 778432"/>
                    <a:gd name="connsiteY1" fmla="*/ 0 h 214287"/>
                    <a:gd name="connsiteX2" fmla="*/ 575232 w 778432"/>
                    <a:gd name="connsiteY2" fmla="*/ 207937 h 214287"/>
                    <a:gd name="connsiteX3" fmla="*/ 0 w 778432"/>
                    <a:gd name="connsiteY3" fmla="*/ 214287 h 214287"/>
                    <a:gd name="connsiteX4" fmla="*/ 228600 w 778432"/>
                    <a:gd name="connsiteY4" fmla="*/ 0 h 214287"/>
                    <a:gd name="connsiteX0" fmla="*/ 228600 w 730724"/>
                    <a:gd name="connsiteY0" fmla="*/ 3975 h 218262"/>
                    <a:gd name="connsiteX1" fmla="*/ 730724 w 730724"/>
                    <a:gd name="connsiteY1" fmla="*/ 0 h 218262"/>
                    <a:gd name="connsiteX2" fmla="*/ 575232 w 730724"/>
                    <a:gd name="connsiteY2" fmla="*/ 211912 h 218262"/>
                    <a:gd name="connsiteX3" fmla="*/ 0 w 730724"/>
                    <a:gd name="connsiteY3" fmla="*/ 218262 h 218262"/>
                    <a:gd name="connsiteX4" fmla="*/ 228600 w 730724"/>
                    <a:gd name="connsiteY4" fmla="*/ 3975 h 218262"/>
                    <a:gd name="connsiteX0" fmla="*/ 252454 w 754578"/>
                    <a:gd name="connsiteY0" fmla="*/ 3975 h 211912"/>
                    <a:gd name="connsiteX1" fmla="*/ 754578 w 754578"/>
                    <a:gd name="connsiteY1" fmla="*/ 0 h 211912"/>
                    <a:gd name="connsiteX2" fmla="*/ 599086 w 754578"/>
                    <a:gd name="connsiteY2" fmla="*/ 211912 h 211912"/>
                    <a:gd name="connsiteX3" fmla="*/ 0 w 754578"/>
                    <a:gd name="connsiteY3" fmla="*/ 210311 h 211912"/>
                    <a:gd name="connsiteX4" fmla="*/ 252454 w 754578"/>
                    <a:gd name="connsiteY4" fmla="*/ 3975 h 211912"/>
                    <a:gd name="connsiteX0" fmla="*/ 172941 w 754578"/>
                    <a:gd name="connsiteY0" fmla="*/ 0 h 219864"/>
                    <a:gd name="connsiteX1" fmla="*/ 754578 w 754578"/>
                    <a:gd name="connsiteY1" fmla="*/ 7952 h 219864"/>
                    <a:gd name="connsiteX2" fmla="*/ 599086 w 754578"/>
                    <a:gd name="connsiteY2" fmla="*/ 219864 h 219864"/>
                    <a:gd name="connsiteX3" fmla="*/ 0 w 754578"/>
                    <a:gd name="connsiteY3" fmla="*/ 218263 h 219864"/>
                    <a:gd name="connsiteX4" fmla="*/ 172941 w 754578"/>
                    <a:gd name="connsiteY4" fmla="*/ 0 h 219864"/>
                    <a:gd name="connsiteX0" fmla="*/ 172941 w 754578"/>
                    <a:gd name="connsiteY0" fmla="*/ 0 h 223840"/>
                    <a:gd name="connsiteX1" fmla="*/ 754578 w 754578"/>
                    <a:gd name="connsiteY1" fmla="*/ 7952 h 223840"/>
                    <a:gd name="connsiteX2" fmla="*/ 654745 w 754578"/>
                    <a:gd name="connsiteY2" fmla="*/ 223840 h 223840"/>
                    <a:gd name="connsiteX3" fmla="*/ 0 w 754578"/>
                    <a:gd name="connsiteY3" fmla="*/ 218263 h 223840"/>
                    <a:gd name="connsiteX4" fmla="*/ 172941 w 754578"/>
                    <a:gd name="connsiteY4" fmla="*/ 0 h 223840"/>
                    <a:gd name="connsiteX0" fmla="*/ 172941 w 754578"/>
                    <a:gd name="connsiteY0" fmla="*/ 0 h 219864"/>
                    <a:gd name="connsiteX1" fmla="*/ 754578 w 754578"/>
                    <a:gd name="connsiteY1" fmla="*/ 7952 h 219864"/>
                    <a:gd name="connsiteX2" fmla="*/ 646793 w 754578"/>
                    <a:gd name="connsiteY2" fmla="*/ 219864 h 219864"/>
                    <a:gd name="connsiteX3" fmla="*/ 0 w 754578"/>
                    <a:gd name="connsiteY3" fmla="*/ 218263 h 219864"/>
                    <a:gd name="connsiteX4" fmla="*/ 172941 w 754578"/>
                    <a:gd name="connsiteY4" fmla="*/ 0 h 219864"/>
                    <a:gd name="connsiteX0" fmla="*/ 172941 w 818189"/>
                    <a:gd name="connsiteY0" fmla="*/ 0 h 219864"/>
                    <a:gd name="connsiteX1" fmla="*/ 818189 w 818189"/>
                    <a:gd name="connsiteY1" fmla="*/ 31806 h 219864"/>
                    <a:gd name="connsiteX2" fmla="*/ 646793 w 818189"/>
                    <a:gd name="connsiteY2" fmla="*/ 219864 h 219864"/>
                    <a:gd name="connsiteX3" fmla="*/ 0 w 818189"/>
                    <a:gd name="connsiteY3" fmla="*/ 218263 h 219864"/>
                    <a:gd name="connsiteX4" fmla="*/ 172941 w 818189"/>
                    <a:gd name="connsiteY4" fmla="*/ 0 h 219864"/>
                    <a:gd name="connsiteX0" fmla="*/ 172941 w 806262"/>
                    <a:gd name="connsiteY0" fmla="*/ 0 h 219864"/>
                    <a:gd name="connsiteX1" fmla="*/ 806262 w 806262"/>
                    <a:gd name="connsiteY1" fmla="*/ 11928 h 219864"/>
                    <a:gd name="connsiteX2" fmla="*/ 646793 w 806262"/>
                    <a:gd name="connsiteY2" fmla="*/ 219864 h 219864"/>
                    <a:gd name="connsiteX3" fmla="*/ 0 w 806262"/>
                    <a:gd name="connsiteY3" fmla="*/ 218263 h 219864"/>
                    <a:gd name="connsiteX4" fmla="*/ 172941 w 806262"/>
                    <a:gd name="connsiteY4" fmla="*/ 0 h 219864"/>
                    <a:gd name="connsiteX0" fmla="*/ 172941 w 798310"/>
                    <a:gd name="connsiteY0" fmla="*/ 0 h 219864"/>
                    <a:gd name="connsiteX1" fmla="*/ 798310 w 798310"/>
                    <a:gd name="connsiteY1" fmla="*/ 15903 h 219864"/>
                    <a:gd name="connsiteX2" fmla="*/ 646793 w 798310"/>
                    <a:gd name="connsiteY2" fmla="*/ 219864 h 219864"/>
                    <a:gd name="connsiteX3" fmla="*/ 0 w 798310"/>
                    <a:gd name="connsiteY3" fmla="*/ 218263 h 219864"/>
                    <a:gd name="connsiteX4" fmla="*/ 172941 w 798310"/>
                    <a:gd name="connsiteY4" fmla="*/ 0 h 219864"/>
                    <a:gd name="connsiteX0" fmla="*/ 172941 w 798310"/>
                    <a:gd name="connsiteY0" fmla="*/ 0 h 259620"/>
                    <a:gd name="connsiteX1" fmla="*/ 798310 w 798310"/>
                    <a:gd name="connsiteY1" fmla="*/ 15903 h 259620"/>
                    <a:gd name="connsiteX2" fmla="*/ 614988 w 798310"/>
                    <a:gd name="connsiteY2" fmla="*/ 259620 h 259620"/>
                    <a:gd name="connsiteX3" fmla="*/ 0 w 798310"/>
                    <a:gd name="connsiteY3" fmla="*/ 218263 h 259620"/>
                    <a:gd name="connsiteX4" fmla="*/ 172941 w 798310"/>
                    <a:gd name="connsiteY4" fmla="*/ 0 h 259620"/>
                    <a:gd name="connsiteX0" fmla="*/ 188843 w 814212"/>
                    <a:gd name="connsiteY0" fmla="*/ 0 h 259620"/>
                    <a:gd name="connsiteX1" fmla="*/ 814212 w 814212"/>
                    <a:gd name="connsiteY1" fmla="*/ 15903 h 259620"/>
                    <a:gd name="connsiteX2" fmla="*/ 630890 w 814212"/>
                    <a:gd name="connsiteY2" fmla="*/ 259620 h 259620"/>
                    <a:gd name="connsiteX3" fmla="*/ 0 w 814212"/>
                    <a:gd name="connsiteY3" fmla="*/ 254043 h 259620"/>
                    <a:gd name="connsiteX4" fmla="*/ 188843 w 814212"/>
                    <a:gd name="connsiteY4" fmla="*/ 0 h 259620"/>
                    <a:gd name="connsiteX0" fmla="*/ 208721 w 834090"/>
                    <a:gd name="connsiteY0" fmla="*/ 0 h 259620"/>
                    <a:gd name="connsiteX1" fmla="*/ 834090 w 834090"/>
                    <a:gd name="connsiteY1" fmla="*/ 15903 h 259620"/>
                    <a:gd name="connsiteX2" fmla="*/ 650768 w 834090"/>
                    <a:gd name="connsiteY2" fmla="*/ 259620 h 259620"/>
                    <a:gd name="connsiteX3" fmla="*/ 0 w 834090"/>
                    <a:gd name="connsiteY3" fmla="*/ 254043 h 259620"/>
                    <a:gd name="connsiteX4" fmla="*/ 208721 w 834090"/>
                    <a:gd name="connsiteY4" fmla="*/ 0 h 259620"/>
                    <a:gd name="connsiteX0" fmla="*/ 268356 w 893725"/>
                    <a:gd name="connsiteY0" fmla="*/ 0 h 259620"/>
                    <a:gd name="connsiteX1" fmla="*/ 893725 w 893725"/>
                    <a:gd name="connsiteY1" fmla="*/ 15903 h 259620"/>
                    <a:gd name="connsiteX2" fmla="*/ 710403 w 893725"/>
                    <a:gd name="connsiteY2" fmla="*/ 259620 h 259620"/>
                    <a:gd name="connsiteX3" fmla="*/ 0 w 893725"/>
                    <a:gd name="connsiteY3" fmla="*/ 254043 h 259620"/>
                    <a:gd name="connsiteX4" fmla="*/ 268356 w 893725"/>
                    <a:gd name="connsiteY4" fmla="*/ 0 h 259620"/>
                    <a:gd name="connsiteX0" fmla="*/ 260405 w 885774"/>
                    <a:gd name="connsiteY0" fmla="*/ 0 h 259620"/>
                    <a:gd name="connsiteX1" fmla="*/ 885774 w 885774"/>
                    <a:gd name="connsiteY1" fmla="*/ 15903 h 259620"/>
                    <a:gd name="connsiteX2" fmla="*/ 702452 w 885774"/>
                    <a:gd name="connsiteY2" fmla="*/ 259620 h 259620"/>
                    <a:gd name="connsiteX3" fmla="*/ 0 w 885774"/>
                    <a:gd name="connsiteY3" fmla="*/ 254043 h 259620"/>
                    <a:gd name="connsiteX4" fmla="*/ 260405 w 885774"/>
                    <a:gd name="connsiteY4" fmla="*/ 0 h 259620"/>
                    <a:gd name="connsiteX0" fmla="*/ 220648 w 885774"/>
                    <a:gd name="connsiteY0" fmla="*/ 0 h 243717"/>
                    <a:gd name="connsiteX1" fmla="*/ 885774 w 885774"/>
                    <a:gd name="connsiteY1" fmla="*/ 0 h 243717"/>
                    <a:gd name="connsiteX2" fmla="*/ 702452 w 885774"/>
                    <a:gd name="connsiteY2" fmla="*/ 243717 h 243717"/>
                    <a:gd name="connsiteX3" fmla="*/ 0 w 885774"/>
                    <a:gd name="connsiteY3" fmla="*/ 238140 h 243717"/>
                    <a:gd name="connsiteX4" fmla="*/ 220648 w 885774"/>
                    <a:gd name="connsiteY4" fmla="*/ 0 h 2437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85774" h="243717">
                      <a:moveTo>
                        <a:pt x="220648" y="0"/>
                      </a:moveTo>
                      <a:lnTo>
                        <a:pt x="885774" y="0"/>
                      </a:lnTo>
                      <a:lnTo>
                        <a:pt x="702452" y="243717"/>
                      </a:lnTo>
                      <a:lnTo>
                        <a:pt x="0" y="238140"/>
                      </a:lnTo>
                      <a:lnTo>
                        <a:pt x="220648" y="0"/>
                      </a:lnTo>
                      <a:close/>
                    </a:path>
                  </a:pathLst>
                </a:custGeom>
                <a:solidFill>
                  <a:srgbClr val="FFFFFF">
                    <a:lumMod val="50000"/>
                  </a:srgbClr>
                </a:solidFill>
                <a:ln w="25400" cap="flat" cmpd="sng" algn="ctr">
                  <a:noFill/>
                  <a:prstDash val="solid"/>
                </a:ln>
                <a:effectLst>
                  <a:softEdge rad="31750"/>
                </a:effectLst>
              </p:spPr>
              <p:txBody>
                <a:bodyPr rtlCol="0" anchor="ctr"/>
                <a:lstStyle>
                  <a:defPPr>
                    <a:defRPr lang="nl-NL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endParaRPr>
                </a:p>
              </p:txBody>
            </p:sp>
            <p:grpSp>
              <p:nvGrpSpPr>
                <p:cNvPr id="54" name="Groep 53"/>
                <p:cNvGrpSpPr/>
                <p:nvPr userDrawn="1"/>
              </p:nvGrpSpPr>
              <p:grpSpPr>
                <a:xfrm>
                  <a:off x="15281106" y="1587338"/>
                  <a:ext cx="511775" cy="560304"/>
                  <a:chOff x="10604642" y="969717"/>
                  <a:chExt cx="1290643" cy="1427163"/>
                </a:xfrm>
              </p:grpSpPr>
              <p:grpSp>
                <p:nvGrpSpPr>
                  <p:cNvPr id="55" name="Group 879"/>
                  <p:cNvGrpSpPr>
                    <a:grpSpLocks noChangeAspect="1"/>
                  </p:cNvGrpSpPr>
                  <p:nvPr userDrawn="1"/>
                </p:nvGrpSpPr>
                <p:grpSpPr bwMode="auto">
                  <a:xfrm>
                    <a:off x="10604642" y="969717"/>
                    <a:ext cx="1290643" cy="1427163"/>
                    <a:chOff x="4798" y="1515"/>
                    <a:chExt cx="813" cy="899"/>
                  </a:xfrm>
                </p:grpSpPr>
                <p:sp>
                  <p:nvSpPr>
                    <p:cNvPr id="57" name="Freeform 886"/>
                    <p:cNvSpPr>
                      <a:spLocks/>
                    </p:cNvSpPr>
                    <p:nvPr userDrawn="1"/>
                  </p:nvSpPr>
                  <p:spPr bwMode="auto">
                    <a:xfrm>
                      <a:off x="5269" y="1515"/>
                      <a:ext cx="71" cy="898"/>
                    </a:xfrm>
                    <a:custGeom>
                      <a:avLst/>
                      <a:gdLst>
                        <a:gd name="T0" fmla="*/ 282 w 282"/>
                        <a:gd name="T1" fmla="*/ 0 h 3595"/>
                        <a:gd name="T2" fmla="*/ 282 w 282"/>
                        <a:gd name="T3" fmla="*/ 3138 h 3595"/>
                        <a:gd name="T4" fmla="*/ 0 w 282"/>
                        <a:gd name="T5" fmla="*/ 3595 h 3595"/>
                        <a:gd name="T6" fmla="*/ 0 w 282"/>
                        <a:gd name="T7" fmla="*/ 285 h 3595"/>
                        <a:gd name="T8" fmla="*/ 282 w 282"/>
                        <a:gd name="T9" fmla="*/ 0 h 359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82" h="3595">
                          <a:moveTo>
                            <a:pt x="282" y="0"/>
                          </a:moveTo>
                          <a:lnTo>
                            <a:pt x="282" y="3138"/>
                          </a:lnTo>
                          <a:lnTo>
                            <a:pt x="0" y="3595"/>
                          </a:lnTo>
                          <a:lnTo>
                            <a:pt x="0" y="285"/>
                          </a:lnTo>
                          <a:lnTo>
                            <a:pt x="282" y="0"/>
                          </a:lnTo>
                          <a:close/>
                        </a:path>
                      </a:pathLst>
                    </a:custGeom>
                    <a:solidFill>
                      <a:srgbClr val="FFC000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58" name="Rectangle 880"/>
                    <p:cNvSpPr>
                      <a:spLocks noChangeArrowheads="1"/>
                    </p:cNvSpPr>
                    <p:nvPr userDrawn="1"/>
                  </p:nvSpPr>
                  <p:spPr bwMode="auto">
                    <a:xfrm>
                      <a:off x="4798" y="1515"/>
                      <a:ext cx="813" cy="899"/>
                    </a:xfrm>
                    <a:prstGeom prst="rect">
                      <a:avLst/>
                    </a:prstGeom>
                    <a:noFill/>
                    <a:ln w="0">
                      <a:noFill/>
                      <a:prstDash val="solid"/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59" name="Rectangle 881"/>
                    <p:cNvSpPr>
                      <a:spLocks noChangeArrowheads="1"/>
                    </p:cNvSpPr>
                    <p:nvPr userDrawn="1"/>
                  </p:nvSpPr>
                  <p:spPr bwMode="auto">
                    <a:xfrm>
                      <a:off x="4798" y="1857"/>
                      <a:ext cx="228" cy="557"/>
                    </a:xfrm>
                    <a:prstGeom prst="rect">
                      <a:avLst/>
                    </a:prstGeom>
                    <a:gradFill flip="none" rotWithShape="1">
                      <a:gsLst>
                        <a:gs pos="0">
                          <a:srgbClr val="002060"/>
                        </a:gs>
                        <a:gs pos="100000">
                          <a:srgbClr val="1929FF"/>
                        </a:gs>
                      </a:gsLst>
                      <a:lin ang="16200000" scaled="1"/>
                      <a:tileRect/>
                    </a:gradFill>
                    <a:ln w="0">
                      <a:noFill/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60" name="Freeform 882"/>
                    <p:cNvSpPr>
                      <a:spLocks/>
                    </p:cNvSpPr>
                    <p:nvPr userDrawn="1"/>
                  </p:nvSpPr>
                  <p:spPr bwMode="auto">
                    <a:xfrm>
                      <a:off x="4798" y="1771"/>
                      <a:ext cx="314" cy="86"/>
                    </a:xfrm>
                    <a:custGeom>
                      <a:avLst/>
                      <a:gdLst>
                        <a:gd name="T0" fmla="*/ 411 w 1255"/>
                        <a:gd name="T1" fmla="*/ 0 h 342"/>
                        <a:gd name="T2" fmla="*/ 1255 w 1255"/>
                        <a:gd name="T3" fmla="*/ 0 h 342"/>
                        <a:gd name="T4" fmla="*/ 913 w 1255"/>
                        <a:gd name="T5" fmla="*/ 342 h 342"/>
                        <a:gd name="T6" fmla="*/ 0 w 1255"/>
                        <a:gd name="T7" fmla="*/ 342 h 342"/>
                        <a:gd name="T8" fmla="*/ 411 w 1255"/>
                        <a:gd name="T9" fmla="*/ 0 h 34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255" h="342">
                          <a:moveTo>
                            <a:pt x="411" y="0"/>
                          </a:moveTo>
                          <a:lnTo>
                            <a:pt x="1255" y="0"/>
                          </a:lnTo>
                          <a:lnTo>
                            <a:pt x="913" y="342"/>
                          </a:lnTo>
                          <a:lnTo>
                            <a:pt x="0" y="342"/>
                          </a:lnTo>
                          <a:lnTo>
                            <a:pt x="411" y="0"/>
                          </a:lnTo>
                          <a:close/>
                        </a:path>
                      </a:pathLst>
                    </a:custGeom>
                    <a:solidFill>
                      <a:srgbClr val="0039AC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61" name="Freeform 883"/>
                    <p:cNvSpPr>
                      <a:spLocks/>
                    </p:cNvSpPr>
                    <p:nvPr userDrawn="1"/>
                  </p:nvSpPr>
                  <p:spPr bwMode="auto">
                    <a:xfrm>
                      <a:off x="5026" y="1771"/>
                      <a:ext cx="85" cy="642"/>
                    </a:xfrm>
                    <a:custGeom>
                      <a:avLst/>
                      <a:gdLst>
                        <a:gd name="T0" fmla="*/ 342 w 342"/>
                        <a:gd name="T1" fmla="*/ 0 h 2568"/>
                        <a:gd name="T2" fmla="*/ 342 w 342"/>
                        <a:gd name="T3" fmla="*/ 2111 h 2568"/>
                        <a:gd name="T4" fmla="*/ 0 w 342"/>
                        <a:gd name="T5" fmla="*/ 2568 h 2568"/>
                        <a:gd name="T6" fmla="*/ 0 w 342"/>
                        <a:gd name="T7" fmla="*/ 342 h 2568"/>
                        <a:gd name="T8" fmla="*/ 342 w 342"/>
                        <a:gd name="T9" fmla="*/ 0 h 256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42" h="2568">
                          <a:moveTo>
                            <a:pt x="342" y="0"/>
                          </a:moveTo>
                          <a:lnTo>
                            <a:pt x="342" y="2111"/>
                          </a:lnTo>
                          <a:lnTo>
                            <a:pt x="0" y="2568"/>
                          </a:lnTo>
                          <a:lnTo>
                            <a:pt x="0" y="342"/>
                          </a:lnTo>
                          <a:lnTo>
                            <a:pt x="342" y="0"/>
                          </a:lnTo>
                          <a:close/>
                        </a:path>
                      </a:pathLst>
                    </a:custGeom>
                    <a:solidFill>
                      <a:srgbClr val="000075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62" name="Freeform 884"/>
                    <p:cNvSpPr>
                      <a:spLocks/>
                    </p:cNvSpPr>
                    <p:nvPr userDrawn="1"/>
                  </p:nvSpPr>
                  <p:spPr bwMode="auto">
                    <a:xfrm>
                      <a:off x="5054" y="1515"/>
                      <a:ext cx="286" cy="72"/>
                    </a:xfrm>
                    <a:custGeom>
                      <a:avLst/>
                      <a:gdLst>
                        <a:gd name="T0" fmla="*/ 318 w 1140"/>
                        <a:gd name="T1" fmla="*/ 0 h 289"/>
                        <a:gd name="T2" fmla="*/ 1140 w 1140"/>
                        <a:gd name="T3" fmla="*/ 0 h 289"/>
                        <a:gd name="T4" fmla="*/ 855 w 1140"/>
                        <a:gd name="T5" fmla="*/ 289 h 289"/>
                        <a:gd name="T6" fmla="*/ 0 w 1140"/>
                        <a:gd name="T7" fmla="*/ 289 h 289"/>
                        <a:gd name="T8" fmla="*/ 318 w 1140"/>
                        <a:gd name="T9" fmla="*/ 0 h 28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140" h="289">
                          <a:moveTo>
                            <a:pt x="318" y="0"/>
                          </a:moveTo>
                          <a:lnTo>
                            <a:pt x="1140" y="0"/>
                          </a:lnTo>
                          <a:lnTo>
                            <a:pt x="855" y="289"/>
                          </a:lnTo>
                          <a:lnTo>
                            <a:pt x="0" y="289"/>
                          </a:lnTo>
                          <a:lnTo>
                            <a:pt x="318" y="0"/>
                          </a:lnTo>
                          <a:close/>
                        </a:path>
                      </a:pathLst>
                    </a:custGeom>
                    <a:solidFill>
                      <a:srgbClr val="EEFF2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63" name="Rectangle 885"/>
                    <p:cNvSpPr>
                      <a:spLocks noChangeArrowheads="1"/>
                    </p:cNvSpPr>
                    <p:nvPr userDrawn="1"/>
                  </p:nvSpPr>
                  <p:spPr bwMode="auto">
                    <a:xfrm>
                      <a:off x="5054" y="1587"/>
                      <a:ext cx="215" cy="827"/>
                    </a:xfrm>
                    <a:prstGeom prst="rect">
                      <a:avLst/>
                    </a:prstGeom>
                    <a:gradFill flip="none" rotWithShape="1">
                      <a:gsLst>
                        <a:gs pos="0">
                          <a:srgbClr val="FFC000"/>
                        </a:gs>
                        <a:gs pos="100000">
                          <a:srgbClr val="FFFF00"/>
                        </a:gs>
                      </a:gsLst>
                      <a:lin ang="16200000" scaled="1"/>
                      <a:tileRect/>
                    </a:gradFill>
                    <a:ln w="0">
                      <a:noFill/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64" name="Rectangle 887"/>
                    <p:cNvSpPr>
                      <a:spLocks noChangeArrowheads="1"/>
                    </p:cNvSpPr>
                    <p:nvPr userDrawn="1"/>
                  </p:nvSpPr>
                  <p:spPr bwMode="auto">
                    <a:xfrm>
                      <a:off x="5298" y="1771"/>
                      <a:ext cx="228" cy="643"/>
                    </a:xfrm>
                    <a:prstGeom prst="rect">
                      <a:avLst/>
                    </a:prstGeom>
                    <a:gradFill flip="none" rotWithShape="1">
                      <a:gsLst>
                        <a:gs pos="0">
                          <a:srgbClr val="B80004"/>
                        </a:gs>
                        <a:gs pos="100000">
                          <a:srgbClr val="FF0000"/>
                        </a:gs>
                      </a:gsLst>
                      <a:lin ang="16200000" scaled="1"/>
                      <a:tileRect/>
                    </a:gradFill>
                    <a:ln w="0">
                      <a:noFill/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  <p:sp>
                  <p:nvSpPr>
                    <p:cNvPr id="65" name="Freeform 888"/>
                    <p:cNvSpPr>
                      <a:spLocks/>
                    </p:cNvSpPr>
                    <p:nvPr userDrawn="1"/>
                  </p:nvSpPr>
                  <p:spPr bwMode="auto">
                    <a:xfrm>
                      <a:off x="5526" y="1686"/>
                      <a:ext cx="85" cy="727"/>
                    </a:xfrm>
                    <a:custGeom>
                      <a:avLst/>
                      <a:gdLst>
                        <a:gd name="T0" fmla="*/ 342 w 342"/>
                        <a:gd name="T1" fmla="*/ 0 h 2911"/>
                        <a:gd name="T2" fmla="*/ 342 w 342"/>
                        <a:gd name="T3" fmla="*/ 2477 h 2911"/>
                        <a:gd name="T4" fmla="*/ 0 w 342"/>
                        <a:gd name="T5" fmla="*/ 2911 h 2911"/>
                        <a:gd name="T6" fmla="*/ 0 w 342"/>
                        <a:gd name="T7" fmla="*/ 334 h 2911"/>
                        <a:gd name="T8" fmla="*/ 342 w 342"/>
                        <a:gd name="T9" fmla="*/ 0 h 291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42" h="2911">
                          <a:moveTo>
                            <a:pt x="342" y="0"/>
                          </a:moveTo>
                          <a:lnTo>
                            <a:pt x="342" y="2477"/>
                          </a:lnTo>
                          <a:lnTo>
                            <a:pt x="0" y="2911"/>
                          </a:lnTo>
                          <a:lnTo>
                            <a:pt x="0" y="334"/>
                          </a:lnTo>
                          <a:lnTo>
                            <a:pt x="342" y="0"/>
                          </a:lnTo>
                          <a:close/>
                        </a:path>
                      </a:pathLst>
                    </a:custGeom>
                    <a:solidFill>
                      <a:srgbClr val="C2001B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 Light" panose="020B0502040204020203" pitchFamily="34" charset="0"/>
                        <a:ea typeface="Adobe Heiti Std R" panose="020B0400000000000000" pitchFamily="34" charset="-128"/>
                        <a:cs typeface="Segoe UI Light" panose="020B0502040204020203" pitchFamily="34" charset="0"/>
                      </a:endParaRPr>
                    </a:p>
                  </p:txBody>
                </p:sp>
              </p:grpSp>
              <p:sp>
                <p:nvSpPr>
                  <p:cNvPr id="56" name="Vrije vorm 55"/>
                  <p:cNvSpPr/>
                  <p:nvPr userDrawn="1"/>
                </p:nvSpPr>
                <p:spPr>
                  <a:xfrm>
                    <a:off x="11389225" y="1241176"/>
                    <a:ext cx="506025" cy="137883"/>
                  </a:xfrm>
                  <a:custGeom>
                    <a:avLst/>
                    <a:gdLst>
                      <a:gd name="connsiteX0" fmla="*/ 0 w 508407"/>
                      <a:gd name="connsiteY0" fmla="*/ 142646 h 146304"/>
                      <a:gd name="connsiteX1" fmla="*/ 369418 w 508407"/>
                      <a:gd name="connsiteY1" fmla="*/ 146304 h 146304"/>
                      <a:gd name="connsiteX2" fmla="*/ 508407 w 508407"/>
                      <a:gd name="connsiteY2" fmla="*/ 0 h 146304"/>
                      <a:gd name="connsiteX3" fmla="*/ 168250 w 508407"/>
                      <a:gd name="connsiteY3" fmla="*/ 0 h 146304"/>
                      <a:gd name="connsiteX4" fmla="*/ 0 w 508407"/>
                      <a:gd name="connsiteY4" fmla="*/ 142646 h 146304"/>
                      <a:gd name="connsiteX0" fmla="*/ 0 w 508407"/>
                      <a:gd name="connsiteY0" fmla="*/ 142646 h 142646"/>
                      <a:gd name="connsiteX1" fmla="*/ 376562 w 508407"/>
                      <a:gd name="connsiteY1" fmla="*/ 136779 h 142646"/>
                      <a:gd name="connsiteX2" fmla="*/ 508407 w 508407"/>
                      <a:gd name="connsiteY2" fmla="*/ 0 h 142646"/>
                      <a:gd name="connsiteX3" fmla="*/ 168250 w 508407"/>
                      <a:gd name="connsiteY3" fmla="*/ 0 h 142646"/>
                      <a:gd name="connsiteX4" fmla="*/ 0 w 508407"/>
                      <a:gd name="connsiteY4" fmla="*/ 142646 h 142646"/>
                      <a:gd name="connsiteX0" fmla="*/ 0 w 506025"/>
                      <a:gd name="connsiteY0" fmla="*/ 137883 h 137883"/>
                      <a:gd name="connsiteX1" fmla="*/ 374180 w 506025"/>
                      <a:gd name="connsiteY1" fmla="*/ 136779 h 137883"/>
                      <a:gd name="connsiteX2" fmla="*/ 506025 w 506025"/>
                      <a:gd name="connsiteY2" fmla="*/ 0 h 137883"/>
                      <a:gd name="connsiteX3" fmla="*/ 165868 w 506025"/>
                      <a:gd name="connsiteY3" fmla="*/ 0 h 137883"/>
                      <a:gd name="connsiteX4" fmla="*/ 0 w 506025"/>
                      <a:gd name="connsiteY4" fmla="*/ 137883 h 1378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06025" h="137883">
                        <a:moveTo>
                          <a:pt x="0" y="137883"/>
                        </a:moveTo>
                        <a:lnTo>
                          <a:pt x="374180" y="136779"/>
                        </a:lnTo>
                        <a:lnTo>
                          <a:pt x="506025" y="0"/>
                        </a:lnTo>
                        <a:lnTo>
                          <a:pt x="165868" y="0"/>
                        </a:lnTo>
                        <a:lnTo>
                          <a:pt x="0" y="137883"/>
                        </a:lnTo>
                        <a:close/>
                      </a:path>
                    </a:pathLst>
                  </a:custGeom>
                  <a:solidFill>
                    <a:srgbClr val="C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</p:grpSp>
          </p:grpSp>
          <p:grpSp>
            <p:nvGrpSpPr>
              <p:cNvPr id="37" name="Groep 36"/>
              <p:cNvGrpSpPr/>
              <p:nvPr/>
            </p:nvGrpSpPr>
            <p:grpSpPr>
              <a:xfrm>
                <a:off x="12468521" y="6356844"/>
                <a:ext cx="133446" cy="114786"/>
                <a:chOff x="14587469" y="6356844"/>
                <a:chExt cx="133446" cy="114786"/>
              </a:xfrm>
            </p:grpSpPr>
            <p:sp>
              <p:nvSpPr>
                <p:cNvPr id="43" name="Rectangle 6"/>
                <p:cNvSpPr>
                  <a:spLocks noChangeArrowheads="1"/>
                </p:cNvSpPr>
                <p:nvPr userDrawn="1"/>
              </p:nvSpPr>
              <p:spPr bwMode="auto">
                <a:xfrm>
                  <a:off x="14588703" y="6379233"/>
                  <a:ext cx="130780" cy="91699"/>
                </a:xfrm>
                <a:prstGeom prst="rect">
                  <a:avLst/>
                </a:prstGeom>
                <a:solidFill>
                  <a:srgbClr val="F2FAFF"/>
                </a:solidFill>
                <a:ln w="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endParaRPr>
                </a:p>
              </p:txBody>
            </p:sp>
            <p:sp>
              <p:nvSpPr>
                <p:cNvPr id="44" name="Rectangle 15"/>
                <p:cNvSpPr>
                  <a:spLocks noChangeArrowheads="1"/>
                </p:cNvSpPr>
                <p:nvPr userDrawn="1"/>
              </p:nvSpPr>
              <p:spPr bwMode="auto">
                <a:xfrm>
                  <a:off x="14587469" y="6423761"/>
                  <a:ext cx="131076" cy="1446"/>
                </a:xfrm>
                <a:prstGeom prst="rect">
                  <a:avLst/>
                </a:prstGeom>
                <a:gradFill flip="none" rotWithShape="1">
                  <a:gsLst>
                    <a:gs pos="20000">
                      <a:srgbClr val="0039AC"/>
                    </a:gs>
                    <a:gs pos="100000">
                      <a:srgbClr val="90B6FE"/>
                    </a:gs>
                  </a:gsLst>
                  <a:lin ang="10800000" scaled="1"/>
                  <a:tileRect/>
                </a:gradFill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endParaRPr>
                </a:p>
              </p:txBody>
            </p:sp>
            <p:sp>
              <p:nvSpPr>
                <p:cNvPr id="45" name="Freeform 14"/>
                <p:cNvSpPr>
                  <a:spLocks noEditPoints="1"/>
                </p:cNvSpPr>
                <p:nvPr userDrawn="1"/>
              </p:nvSpPr>
              <p:spPr bwMode="auto">
                <a:xfrm>
                  <a:off x="14588901" y="6356844"/>
                  <a:ext cx="132014" cy="114786"/>
                </a:xfrm>
                <a:custGeom>
                  <a:avLst/>
                  <a:gdLst>
                    <a:gd name="T0" fmla="*/ 48 w 5347"/>
                    <a:gd name="T1" fmla="*/ 48 h 4605"/>
                    <a:gd name="T2" fmla="*/ 48 w 5347"/>
                    <a:gd name="T3" fmla="*/ 4557 h 4605"/>
                    <a:gd name="T4" fmla="*/ 5299 w 5347"/>
                    <a:gd name="T5" fmla="*/ 4557 h 4605"/>
                    <a:gd name="T6" fmla="*/ 5299 w 5347"/>
                    <a:gd name="T7" fmla="*/ 48 h 4605"/>
                    <a:gd name="T8" fmla="*/ 48 w 5347"/>
                    <a:gd name="T9" fmla="*/ 48 h 4605"/>
                    <a:gd name="T10" fmla="*/ 0 w 5347"/>
                    <a:gd name="T11" fmla="*/ 0 h 4605"/>
                    <a:gd name="T12" fmla="*/ 5347 w 5347"/>
                    <a:gd name="T13" fmla="*/ 0 h 4605"/>
                    <a:gd name="T14" fmla="*/ 5347 w 5347"/>
                    <a:gd name="T15" fmla="*/ 4605 h 4605"/>
                    <a:gd name="T16" fmla="*/ 0 w 5347"/>
                    <a:gd name="T17" fmla="*/ 4605 h 4605"/>
                    <a:gd name="T18" fmla="*/ 0 w 5347"/>
                    <a:gd name="T19" fmla="*/ 0 h 46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347" h="4605">
                      <a:moveTo>
                        <a:pt x="48" y="48"/>
                      </a:moveTo>
                      <a:lnTo>
                        <a:pt x="48" y="4557"/>
                      </a:lnTo>
                      <a:lnTo>
                        <a:pt x="5299" y="4557"/>
                      </a:lnTo>
                      <a:lnTo>
                        <a:pt x="5299" y="48"/>
                      </a:lnTo>
                      <a:lnTo>
                        <a:pt x="48" y="48"/>
                      </a:lnTo>
                      <a:close/>
                      <a:moveTo>
                        <a:pt x="0" y="0"/>
                      </a:moveTo>
                      <a:lnTo>
                        <a:pt x="5347" y="0"/>
                      </a:lnTo>
                      <a:lnTo>
                        <a:pt x="5347" y="4605"/>
                      </a:lnTo>
                      <a:lnTo>
                        <a:pt x="0" y="46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E5D88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endParaRPr>
                </a:p>
              </p:txBody>
            </p:sp>
            <p:cxnSp>
              <p:nvCxnSpPr>
                <p:cNvPr id="46" name="Rechte verbindingslijn 45"/>
                <p:cNvCxnSpPr/>
                <p:nvPr userDrawn="1"/>
              </p:nvCxnSpPr>
              <p:spPr>
                <a:xfrm flipH="1">
                  <a:off x="14654334" y="6382168"/>
                  <a:ext cx="162" cy="86498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Rechte verbindingslijn 46"/>
                <p:cNvCxnSpPr/>
                <p:nvPr userDrawn="1"/>
              </p:nvCxnSpPr>
              <p:spPr>
                <a:xfrm>
                  <a:off x="14689188" y="6382168"/>
                  <a:ext cx="0" cy="86498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Rechte verbindingslijn 47"/>
                <p:cNvCxnSpPr/>
                <p:nvPr userDrawn="1"/>
              </p:nvCxnSpPr>
              <p:spPr>
                <a:xfrm>
                  <a:off x="14619892" y="6382040"/>
                  <a:ext cx="0" cy="85778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Rechte verbindingslijn 48"/>
                <p:cNvCxnSpPr/>
                <p:nvPr userDrawn="1"/>
              </p:nvCxnSpPr>
              <p:spPr>
                <a:xfrm flipH="1">
                  <a:off x="14593115" y="6400164"/>
                  <a:ext cx="121981" cy="0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Rechte verbindingslijn 49"/>
                <p:cNvCxnSpPr/>
                <p:nvPr userDrawn="1"/>
              </p:nvCxnSpPr>
              <p:spPr>
                <a:xfrm flipH="1">
                  <a:off x="14593115" y="6423860"/>
                  <a:ext cx="121981" cy="0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Rechte verbindingslijn 50"/>
                <p:cNvCxnSpPr/>
                <p:nvPr userDrawn="1"/>
              </p:nvCxnSpPr>
              <p:spPr>
                <a:xfrm flipH="1">
                  <a:off x="14593115" y="6447556"/>
                  <a:ext cx="121981" cy="0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Rectangle 13"/>
                <p:cNvSpPr>
                  <a:spLocks noChangeArrowheads="1"/>
                </p:cNvSpPr>
                <p:nvPr userDrawn="1"/>
              </p:nvSpPr>
              <p:spPr bwMode="auto">
                <a:xfrm>
                  <a:off x="14590283" y="6359138"/>
                  <a:ext cx="128657" cy="19347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1929FF"/>
                    </a:gs>
                    <a:gs pos="100000">
                      <a:srgbClr val="90B6FE"/>
                    </a:gs>
                  </a:gsLst>
                  <a:lin ang="10800000" scaled="1"/>
                  <a:tileRect/>
                </a:gradFill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endParaRPr>
                </a:p>
              </p:txBody>
            </p:sp>
          </p:grpSp>
          <p:grpSp>
            <p:nvGrpSpPr>
              <p:cNvPr id="38" name="Groep 37"/>
              <p:cNvGrpSpPr/>
              <p:nvPr/>
            </p:nvGrpSpPr>
            <p:grpSpPr>
              <a:xfrm>
                <a:off x="12529899" y="6421402"/>
                <a:ext cx="97399" cy="97399"/>
                <a:chOff x="14546483" y="5323041"/>
                <a:chExt cx="242460" cy="242460"/>
              </a:xfrm>
            </p:grpSpPr>
            <p:sp>
              <p:nvSpPr>
                <p:cNvPr id="39" name="Rechthoek 38"/>
                <p:cNvSpPr/>
                <p:nvPr userDrawn="1"/>
              </p:nvSpPr>
              <p:spPr>
                <a:xfrm>
                  <a:off x="14546483" y="5323041"/>
                  <a:ext cx="242460" cy="2424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rgbClr val="00A4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Segoe UI Light" panose="020B0502040204020203" pitchFamily="34" charset="0"/>
                    <a:ea typeface="Adobe Heiti Std R" panose="020B0400000000000000" pitchFamily="34" charset="-128"/>
                    <a:cs typeface="Segoe UI Light" panose="020B0502040204020203" pitchFamily="34" charset="0"/>
                  </a:endParaRPr>
                </a:p>
              </p:txBody>
            </p:sp>
            <p:grpSp>
              <p:nvGrpSpPr>
                <p:cNvPr id="40" name="Groep 39"/>
                <p:cNvGrpSpPr/>
                <p:nvPr/>
              </p:nvGrpSpPr>
              <p:grpSpPr>
                <a:xfrm>
                  <a:off x="14568035" y="5357818"/>
                  <a:ext cx="199836" cy="175226"/>
                  <a:chOff x="14559757" y="5349611"/>
                  <a:chExt cx="216392" cy="191641"/>
                </a:xfrm>
              </p:grpSpPr>
              <p:sp>
                <p:nvSpPr>
                  <p:cNvPr id="41" name="Parallellogram 40"/>
                  <p:cNvSpPr/>
                  <p:nvPr/>
                </p:nvSpPr>
                <p:spPr>
                  <a:xfrm>
                    <a:off x="14559757" y="5369222"/>
                    <a:ext cx="214316" cy="147762"/>
                  </a:xfrm>
                  <a:prstGeom prst="parallelogram">
                    <a:avLst>
                      <a:gd name="adj" fmla="val 93909"/>
                    </a:avLst>
                  </a:prstGeom>
                  <a:solidFill>
                    <a:srgbClr val="00A4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  <p:sp>
                <p:nvSpPr>
                  <p:cNvPr id="42" name="Parallellogram 41"/>
                  <p:cNvSpPr/>
                  <p:nvPr/>
                </p:nvSpPr>
                <p:spPr>
                  <a:xfrm flipH="1">
                    <a:off x="14561833" y="5349611"/>
                    <a:ext cx="214316" cy="191641"/>
                  </a:xfrm>
                  <a:prstGeom prst="parallelogram">
                    <a:avLst>
                      <a:gd name="adj" fmla="val 68946"/>
                    </a:avLst>
                  </a:prstGeom>
                  <a:solidFill>
                    <a:srgbClr val="00A4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atin typeface="Segoe UI Light" panose="020B0502040204020203" pitchFamily="34" charset="0"/>
                      <a:ea typeface="Adobe Heiti Std R" panose="020B0400000000000000" pitchFamily="34" charset="-128"/>
                      <a:cs typeface="Segoe UI Light" panose="020B0502040204020203" pitchFamily="34" charset="0"/>
                    </a:endParaRPr>
                  </a:p>
                </p:txBody>
              </p:sp>
            </p:grpSp>
          </p:grpSp>
        </p:grpSp>
        <p:sp>
          <p:nvSpPr>
            <p:cNvPr id="29" name="Tekstvak 33"/>
            <p:cNvSpPr txBox="1"/>
            <p:nvPr userDrawn="1"/>
          </p:nvSpPr>
          <p:spPr>
            <a:xfrm>
              <a:off x="12537681" y="5123358"/>
              <a:ext cx="2588841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nl-NL"/>
              </a:defPPr>
              <a:lvl1pPr marR="0" lvl="0" indent="0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400" b="0" i="0" u="none" strike="noStrike" kern="0" cap="none" spc="0" normalizeH="0" baseline="0">
                  <a:ln>
                    <a:noFill/>
                  </a:ln>
                  <a:effectLst/>
                  <a:uLnTx/>
                  <a:uFillTx/>
                  <a:latin typeface="Calibri"/>
                  <a:ea typeface="Tahoma" pitchFamily="34" charset="0"/>
                  <a:cs typeface="Arial" pitchFamily="34" charset="0"/>
                </a:defRPr>
              </a:lvl1pPr>
            </a:lstStyle>
            <a:p>
              <a:pPr lvl="0"/>
              <a:r>
                <a:rPr lang="nl-NL" dirty="0"/>
                <a:t>Selecteer de grafiek, klik op de rechter muisknop en kies </a:t>
              </a:r>
              <a:r>
                <a:rPr lang="nl-NL" b="1" dirty="0" smtClean="0"/>
                <a:t>‘</a:t>
              </a:r>
              <a:r>
                <a:rPr lang="nl-NL" b="1" dirty="0"/>
                <a:t>Gegevens bewerken’</a:t>
              </a:r>
            </a:p>
          </p:txBody>
        </p:sp>
        <p:sp>
          <p:nvSpPr>
            <p:cNvPr id="30" name="Rechthoek 29"/>
            <p:cNvSpPr/>
            <p:nvPr userDrawn="1"/>
          </p:nvSpPr>
          <p:spPr>
            <a:xfrm>
              <a:off x="12363871" y="4529047"/>
              <a:ext cx="2584447" cy="388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lvl="0"/>
              <a:r>
                <a:rPr lang="nl-NL" sz="1600" b="1" dirty="0" smtClean="0">
                  <a:solidFill>
                    <a:schemeClr val="tx2"/>
                  </a:solidFill>
                </a:rPr>
                <a:t>GRAFIEK BEWERKEN</a:t>
              </a:r>
              <a:endParaRPr lang="nl-NL" sz="1600" b="1" dirty="0">
                <a:solidFill>
                  <a:schemeClr val="tx2"/>
                </a:solidFill>
              </a:endParaRPr>
            </a:p>
          </p:txBody>
        </p:sp>
        <p:pic>
          <p:nvPicPr>
            <p:cNvPr id="31" name="Picture 3"/>
            <p:cNvPicPr>
              <a:picLocks noChangeAspect="1" noChangeArrowheads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62557" y="6394752"/>
              <a:ext cx="158644" cy="2564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9" name="Groep 78"/>
          <p:cNvGrpSpPr/>
          <p:nvPr userDrawn="1"/>
        </p:nvGrpSpPr>
        <p:grpSpPr>
          <a:xfrm>
            <a:off x="-2973833" y="0"/>
            <a:ext cx="2808312" cy="5805264"/>
            <a:chOff x="-2973833" y="0"/>
            <a:chExt cx="2808312" cy="5805264"/>
          </a:xfrm>
        </p:grpSpPr>
        <p:sp>
          <p:nvSpPr>
            <p:cNvPr id="80" name="Rechthoek 79"/>
            <p:cNvSpPr/>
            <p:nvPr userDrawn="1"/>
          </p:nvSpPr>
          <p:spPr>
            <a:xfrm>
              <a:off x="-2973833" y="0"/>
              <a:ext cx="2538243" cy="3873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 algn="l"/>
              <a:r>
                <a:rPr lang="nl-NL" sz="1600" b="1" dirty="0" smtClean="0">
                  <a:solidFill>
                    <a:schemeClr val="tx2"/>
                  </a:solidFill>
                </a:rPr>
                <a:t>TEKST LEVELS</a:t>
              </a:r>
              <a:endParaRPr lang="nl-NL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81" name="Textfield placeholder"/>
            <p:cNvSpPr txBox="1">
              <a:spLocks/>
            </p:cNvSpPr>
            <p:nvPr userDrawn="1"/>
          </p:nvSpPr>
          <p:spPr>
            <a:xfrm>
              <a:off x="-2379688" y="1837957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400" b="0" dirty="0" smtClean="0">
                  <a:solidFill>
                    <a:schemeClr val="tx2"/>
                  </a:solidFill>
                </a:rPr>
                <a:t>Lees-tekst</a:t>
              </a:r>
            </a:p>
          </p:txBody>
        </p:sp>
        <p:sp>
          <p:nvSpPr>
            <p:cNvPr id="82" name="Ovaal 81"/>
            <p:cNvSpPr/>
            <p:nvPr userDrawn="1"/>
          </p:nvSpPr>
          <p:spPr>
            <a:xfrm>
              <a:off x="-2807145" y="1787246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1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83" name="Ovaal 82"/>
            <p:cNvSpPr/>
            <p:nvPr userDrawn="1"/>
          </p:nvSpPr>
          <p:spPr>
            <a:xfrm>
              <a:off x="-2807145" y="2233692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2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84" name="Ovaal 83"/>
            <p:cNvSpPr/>
            <p:nvPr userDrawn="1"/>
          </p:nvSpPr>
          <p:spPr>
            <a:xfrm>
              <a:off x="-2807145" y="2680138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3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85" name="Ovaal 84"/>
            <p:cNvSpPr/>
            <p:nvPr userDrawn="1"/>
          </p:nvSpPr>
          <p:spPr>
            <a:xfrm>
              <a:off x="-2807145" y="3126584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4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86" name="Textfield placeholder"/>
            <p:cNvSpPr txBox="1">
              <a:spLocks/>
            </p:cNvSpPr>
            <p:nvPr userDrawn="1"/>
          </p:nvSpPr>
          <p:spPr>
            <a:xfrm>
              <a:off x="-2379688" y="2301655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30175" lvl="1" indent="-130175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</a:pPr>
              <a:r>
                <a:rPr lang="en-GB" sz="1400" b="0" dirty="0" smtClean="0">
                  <a:solidFill>
                    <a:schemeClr val="tx2"/>
                  </a:solidFill>
                </a:rPr>
                <a:t>Bullet</a:t>
              </a:r>
            </a:p>
          </p:txBody>
        </p:sp>
        <p:sp>
          <p:nvSpPr>
            <p:cNvPr id="87" name="Textfield placeholder"/>
            <p:cNvSpPr txBox="1">
              <a:spLocks/>
            </p:cNvSpPr>
            <p:nvPr userDrawn="1"/>
          </p:nvSpPr>
          <p:spPr>
            <a:xfrm>
              <a:off x="-2379688" y="2748101"/>
              <a:ext cx="2214167" cy="186578"/>
            </a:xfrm>
            <a:prstGeom prst="rect">
              <a:avLst/>
            </a:prstGeom>
          </p:spPr>
          <p:txBody>
            <a:bodyPr vert="horz" lIns="0" tIns="0" rIns="252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66700" lvl="3" indent="-128588" algn="l" defTabSz="914400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Pct val="85000"/>
                <a:buFont typeface="Arial" panose="020B0604020202020204" pitchFamily="34" charset="0"/>
                <a:buChar char="−"/>
                <a:tabLst>
                  <a:tab pos="1074738" algn="l"/>
                </a:tabLst>
              </a:pPr>
              <a:r>
                <a:rPr lang="en-GB" sz="1400" b="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Sub-bullet</a:t>
              </a:r>
            </a:p>
          </p:txBody>
        </p:sp>
        <p:sp>
          <p:nvSpPr>
            <p:cNvPr id="88" name="Textfield placeholder"/>
            <p:cNvSpPr txBox="1">
              <a:spLocks/>
            </p:cNvSpPr>
            <p:nvPr userDrawn="1"/>
          </p:nvSpPr>
          <p:spPr>
            <a:xfrm>
              <a:off x="-2379688" y="3194547"/>
              <a:ext cx="2214167" cy="186578"/>
            </a:xfrm>
            <a:prstGeom prst="rect">
              <a:avLst/>
            </a:prstGeom>
          </p:spPr>
          <p:txBody>
            <a:bodyPr vert="horz" lIns="0" tIns="0" rIns="36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3" indent="0" algn="l" defTabSz="914400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Pct val="85000"/>
                <a:buFont typeface="Arial" panose="020B0604020202020204" pitchFamily="34" charset="0"/>
                <a:buNone/>
                <a:tabLst>
                  <a:tab pos="1074738" algn="l"/>
                </a:tabLst>
              </a:pPr>
              <a:r>
                <a:rPr lang="en-GB" sz="1600" b="1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Sub-kop</a:t>
              </a:r>
            </a:p>
          </p:txBody>
        </p:sp>
        <p:cxnSp>
          <p:nvCxnSpPr>
            <p:cNvPr id="89" name="Rechte verbindingslijn 88"/>
            <p:cNvCxnSpPr/>
            <p:nvPr userDrawn="1"/>
          </p:nvCxnSpPr>
          <p:spPr>
            <a:xfrm>
              <a:off x="-2812233" y="387386"/>
              <a:ext cx="257470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Rechte verbindingslijn 89"/>
            <p:cNvCxnSpPr/>
            <p:nvPr userDrawn="1"/>
          </p:nvCxnSpPr>
          <p:spPr>
            <a:xfrm>
              <a:off x="-2812233" y="1628800"/>
              <a:ext cx="257470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Rechte verbindingslijn 90"/>
            <p:cNvCxnSpPr/>
            <p:nvPr userDrawn="1"/>
          </p:nvCxnSpPr>
          <p:spPr>
            <a:xfrm>
              <a:off x="-2812233" y="5805264"/>
              <a:ext cx="257470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2" name="Picture 3"/>
            <p:cNvPicPr>
              <a:picLocks noChangeAspect="1" noChangeArrowheads="1"/>
            </p:cNvPicPr>
            <p:nvPr userDrawn="1"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-2807145" y="929399"/>
              <a:ext cx="591502" cy="559153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3" name="Picture 4"/>
            <p:cNvPicPr>
              <a:picLocks noChangeAspect="1" noChangeArrowheads="1"/>
            </p:cNvPicPr>
            <p:nvPr userDrawn="1"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-2812233" y="523280"/>
              <a:ext cx="596590" cy="409575"/>
            </a:xfrm>
            <a:prstGeom prst="roundRect">
              <a:avLst>
                <a:gd name="adj" fmla="val 8126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4" name="Groep 93"/>
            <p:cNvGrpSpPr/>
            <p:nvPr userDrawn="1"/>
          </p:nvGrpSpPr>
          <p:grpSpPr>
            <a:xfrm>
              <a:off x="-2098870" y="523279"/>
              <a:ext cx="435437" cy="427699"/>
              <a:chOff x="-1085063" y="758027"/>
              <a:chExt cx="633800" cy="622540"/>
            </a:xfrm>
          </p:grpSpPr>
          <p:sp>
            <p:nvSpPr>
              <p:cNvPr id="135" name="Afgeronde rechthoek 134"/>
              <p:cNvSpPr/>
              <p:nvPr userDrawn="1"/>
            </p:nvSpPr>
            <p:spPr>
              <a:xfrm>
                <a:off x="-1085063" y="758027"/>
                <a:ext cx="633800" cy="622540"/>
              </a:xfrm>
              <a:prstGeom prst="roundRect">
                <a:avLst>
                  <a:gd name="adj" fmla="val 10944"/>
                </a:avLst>
              </a:prstGeom>
              <a:solidFill>
                <a:schemeClr val="bg1"/>
              </a:solidFill>
              <a:ln w="127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nl-NL" dirty="0"/>
              </a:p>
            </p:txBody>
          </p:sp>
          <p:grpSp>
            <p:nvGrpSpPr>
              <p:cNvPr id="136" name="Groep 135"/>
              <p:cNvGrpSpPr/>
              <p:nvPr userDrawn="1"/>
            </p:nvGrpSpPr>
            <p:grpSpPr>
              <a:xfrm>
                <a:off x="-977746" y="864082"/>
                <a:ext cx="419166" cy="410430"/>
                <a:chOff x="6366933" y="309013"/>
                <a:chExt cx="1901295" cy="1861668"/>
              </a:xfrm>
              <a:solidFill>
                <a:schemeClr val="tx1"/>
              </a:solidFill>
            </p:grpSpPr>
            <p:sp>
              <p:nvSpPr>
                <p:cNvPr id="137" name="Rechthoek 136"/>
                <p:cNvSpPr/>
                <p:nvPr userDrawn="1"/>
              </p:nvSpPr>
              <p:spPr>
                <a:xfrm>
                  <a:off x="6608189" y="535149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38" name="Rechthoek 137"/>
                <p:cNvSpPr/>
                <p:nvPr userDrawn="1"/>
              </p:nvSpPr>
              <p:spPr>
                <a:xfrm>
                  <a:off x="6608189" y="1512611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39" name="Rechthoek 138"/>
                <p:cNvSpPr/>
                <p:nvPr userDrawn="1"/>
              </p:nvSpPr>
              <p:spPr>
                <a:xfrm>
                  <a:off x="6608189" y="1780625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40" name="Rechthoek 139"/>
                <p:cNvSpPr/>
                <p:nvPr userDrawn="1"/>
              </p:nvSpPr>
              <p:spPr>
                <a:xfrm>
                  <a:off x="7252238" y="535149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41" name="Rechthoek 140"/>
                <p:cNvSpPr/>
                <p:nvPr userDrawn="1"/>
              </p:nvSpPr>
              <p:spPr>
                <a:xfrm>
                  <a:off x="7252238" y="1512611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42" name="Rechthoek 141"/>
                <p:cNvSpPr/>
                <p:nvPr userDrawn="1"/>
              </p:nvSpPr>
              <p:spPr>
                <a:xfrm>
                  <a:off x="7252238" y="1780625"/>
                  <a:ext cx="1777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43" name="Rechthoek 142"/>
                <p:cNvSpPr/>
                <p:nvPr userDrawn="1"/>
              </p:nvSpPr>
              <p:spPr>
                <a:xfrm>
                  <a:off x="7252238" y="854236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44" name="Rechthoek 143"/>
                <p:cNvSpPr/>
                <p:nvPr userDrawn="1"/>
              </p:nvSpPr>
              <p:spPr>
                <a:xfrm>
                  <a:off x="7252238" y="1191263"/>
                  <a:ext cx="606415" cy="1990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45" name="Rechthoek 144"/>
                <p:cNvSpPr/>
                <p:nvPr userDrawn="1"/>
              </p:nvSpPr>
              <p:spPr>
                <a:xfrm>
                  <a:off x="7252238" y="309013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46" name="Rechthoek 145"/>
                <p:cNvSpPr/>
                <p:nvPr userDrawn="1"/>
              </p:nvSpPr>
              <p:spPr>
                <a:xfrm>
                  <a:off x="7252238" y="2021132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47" name="Vrije vorm 146"/>
                <p:cNvSpPr/>
                <p:nvPr userDrawn="1"/>
              </p:nvSpPr>
              <p:spPr>
                <a:xfrm flipH="1">
                  <a:off x="6366933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grpSp>
          <p:nvGrpSpPr>
            <p:cNvPr id="95" name="Groep 94"/>
            <p:cNvGrpSpPr/>
            <p:nvPr userDrawn="1"/>
          </p:nvGrpSpPr>
          <p:grpSpPr>
            <a:xfrm>
              <a:off x="-2095303" y="1071657"/>
              <a:ext cx="435437" cy="427699"/>
              <a:chOff x="-1845083" y="758027"/>
              <a:chExt cx="633800" cy="622540"/>
            </a:xfrm>
          </p:grpSpPr>
          <p:sp>
            <p:nvSpPr>
              <p:cNvPr id="122" name="Afgeronde rechthoek 121"/>
              <p:cNvSpPr/>
              <p:nvPr userDrawn="1"/>
            </p:nvSpPr>
            <p:spPr>
              <a:xfrm>
                <a:off x="-1845083" y="758027"/>
                <a:ext cx="633800" cy="622540"/>
              </a:xfrm>
              <a:prstGeom prst="roundRect">
                <a:avLst>
                  <a:gd name="adj" fmla="val 10944"/>
                </a:avLst>
              </a:prstGeom>
              <a:solidFill>
                <a:schemeClr val="bg1"/>
              </a:solidFill>
              <a:ln w="127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grpSp>
            <p:nvGrpSpPr>
              <p:cNvPr id="123" name="Groep 122"/>
              <p:cNvGrpSpPr/>
              <p:nvPr userDrawn="1"/>
            </p:nvGrpSpPr>
            <p:grpSpPr>
              <a:xfrm>
                <a:off x="-1737766" y="864082"/>
                <a:ext cx="419166" cy="410430"/>
                <a:chOff x="3708400" y="309013"/>
                <a:chExt cx="1901295" cy="1861668"/>
              </a:xfrm>
              <a:solidFill>
                <a:schemeClr val="tx1"/>
              </a:solidFill>
            </p:grpSpPr>
            <p:sp>
              <p:nvSpPr>
                <p:cNvPr id="124" name="Rechthoek 123"/>
                <p:cNvSpPr/>
                <p:nvPr userDrawn="1"/>
              </p:nvSpPr>
              <p:spPr>
                <a:xfrm>
                  <a:off x="3949656" y="535149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25" name="Rechthoek 124"/>
                <p:cNvSpPr/>
                <p:nvPr userDrawn="1"/>
              </p:nvSpPr>
              <p:spPr>
                <a:xfrm>
                  <a:off x="3949656" y="1512611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26" name="Rechthoek 125"/>
                <p:cNvSpPr/>
                <p:nvPr userDrawn="1"/>
              </p:nvSpPr>
              <p:spPr>
                <a:xfrm>
                  <a:off x="3949656" y="1780625"/>
                  <a:ext cx="45757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27" name="Rechthoek 126"/>
                <p:cNvSpPr/>
                <p:nvPr userDrawn="1"/>
              </p:nvSpPr>
              <p:spPr>
                <a:xfrm>
                  <a:off x="4593705" y="535149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28" name="Rechthoek 127"/>
                <p:cNvSpPr/>
                <p:nvPr userDrawn="1"/>
              </p:nvSpPr>
              <p:spPr>
                <a:xfrm>
                  <a:off x="4593705" y="1512611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29" name="Rechthoek 128"/>
                <p:cNvSpPr/>
                <p:nvPr userDrawn="1"/>
              </p:nvSpPr>
              <p:spPr>
                <a:xfrm>
                  <a:off x="4593705" y="1780625"/>
                  <a:ext cx="1777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30" name="Rechthoek 129"/>
                <p:cNvSpPr/>
                <p:nvPr userDrawn="1"/>
              </p:nvSpPr>
              <p:spPr>
                <a:xfrm>
                  <a:off x="4593705" y="854236"/>
                  <a:ext cx="1015990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31" name="Rechthoek 130"/>
                <p:cNvSpPr/>
                <p:nvPr userDrawn="1"/>
              </p:nvSpPr>
              <p:spPr>
                <a:xfrm>
                  <a:off x="4593705" y="1191263"/>
                  <a:ext cx="606415" cy="1990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32" name="Rechthoek 131"/>
                <p:cNvSpPr/>
                <p:nvPr userDrawn="1"/>
              </p:nvSpPr>
              <p:spPr>
                <a:xfrm>
                  <a:off x="4593705" y="309013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33" name="Rechthoek 132"/>
                <p:cNvSpPr/>
                <p:nvPr userDrawn="1"/>
              </p:nvSpPr>
              <p:spPr>
                <a:xfrm>
                  <a:off x="4593705" y="2021132"/>
                  <a:ext cx="88895" cy="1495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34" name="Vrije vorm 133"/>
                <p:cNvSpPr/>
                <p:nvPr userDrawn="1"/>
              </p:nvSpPr>
              <p:spPr>
                <a:xfrm>
                  <a:off x="3708400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cxnSp>
          <p:nvCxnSpPr>
            <p:cNvPr id="96" name="Rechte verbindingslijn 95"/>
            <p:cNvCxnSpPr>
              <a:stCxn id="98" idx="2"/>
              <a:endCxn id="122" idx="1"/>
            </p:cNvCxnSpPr>
            <p:nvPr userDrawn="1"/>
          </p:nvCxnSpPr>
          <p:spPr>
            <a:xfrm>
              <a:off x="-2643456" y="1148170"/>
              <a:ext cx="548153" cy="137337"/>
            </a:xfrm>
            <a:prstGeom prst="line">
              <a:avLst/>
            </a:prstGeom>
            <a:ln w="12700">
              <a:solidFill>
                <a:schemeClr val="tx2"/>
              </a:solidFill>
              <a:headEnd type="none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Rechte verbindingslijn 96"/>
            <p:cNvCxnSpPr>
              <a:stCxn id="99" idx="3"/>
              <a:endCxn id="135" idx="1"/>
            </p:cNvCxnSpPr>
            <p:nvPr userDrawn="1"/>
          </p:nvCxnSpPr>
          <p:spPr>
            <a:xfrm flipV="1">
              <a:off x="-2461420" y="737129"/>
              <a:ext cx="362550" cy="260758"/>
            </a:xfrm>
            <a:prstGeom prst="line">
              <a:avLst/>
            </a:prstGeom>
            <a:ln w="12700">
              <a:solidFill>
                <a:schemeClr val="tx2"/>
              </a:solidFill>
              <a:headEnd type="none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al 97"/>
            <p:cNvSpPr/>
            <p:nvPr userDrawn="1"/>
          </p:nvSpPr>
          <p:spPr>
            <a:xfrm>
              <a:off x="-2643456" y="1117570"/>
              <a:ext cx="61200" cy="61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al 98"/>
            <p:cNvSpPr/>
            <p:nvPr userDrawn="1"/>
          </p:nvSpPr>
          <p:spPr>
            <a:xfrm>
              <a:off x="-2470266" y="946326"/>
              <a:ext cx="60407" cy="6040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extfield placeholder"/>
            <p:cNvSpPr txBox="1">
              <a:spLocks/>
            </p:cNvSpPr>
            <p:nvPr userDrawn="1"/>
          </p:nvSpPr>
          <p:spPr>
            <a:xfrm>
              <a:off x="-1561294" y="523280"/>
              <a:ext cx="981061" cy="427699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l-NL" sz="1200" b="0" noProof="0" dirty="0" smtClean="0">
                  <a:solidFill>
                    <a:schemeClr val="tx1"/>
                  </a:solidFill>
                </a:rPr>
                <a:t>Niveau</a:t>
              </a:r>
              <a:r>
                <a:rPr lang="en-GB" sz="1200" b="0" dirty="0" smtClean="0">
                  <a:solidFill>
                    <a:schemeClr val="tx1"/>
                  </a:solidFill>
                </a:rPr>
                <a:t> vooruit</a:t>
              </a:r>
            </a:p>
          </p:txBody>
        </p:sp>
        <p:sp>
          <p:nvSpPr>
            <p:cNvPr id="101" name="Textfield placeholder"/>
            <p:cNvSpPr txBox="1">
              <a:spLocks/>
            </p:cNvSpPr>
            <p:nvPr userDrawn="1"/>
          </p:nvSpPr>
          <p:spPr>
            <a:xfrm>
              <a:off x="-1561294" y="1071658"/>
              <a:ext cx="981061" cy="427699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l-NL" sz="1200" b="0" noProof="0" dirty="0" smtClean="0">
                  <a:solidFill>
                    <a:schemeClr val="tx1"/>
                  </a:solidFill>
                </a:rPr>
                <a:t>Niveau</a:t>
              </a:r>
              <a:r>
                <a:rPr lang="en-GB" sz="1200" b="0" dirty="0" smtClean="0">
                  <a:solidFill>
                    <a:schemeClr val="tx1"/>
                  </a:solidFill>
                </a:rPr>
                <a:t> terug</a:t>
              </a:r>
            </a:p>
          </p:txBody>
        </p:sp>
        <p:sp>
          <p:nvSpPr>
            <p:cNvPr id="102" name="Ovaal 101"/>
            <p:cNvSpPr/>
            <p:nvPr userDrawn="1"/>
          </p:nvSpPr>
          <p:spPr>
            <a:xfrm>
              <a:off x="-2807145" y="3573030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5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103" name="Ovaal 102"/>
            <p:cNvSpPr/>
            <p:nvPr userDrawn="1"/>
          </p:nvSpPr>
          <p:spPr>
            <a:xfrm>
              <a:off x="-2807145" y="4019476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6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104" name="Ovaal 103"/>
            <p:cNvSpPr/>
            <p:nvPr userDrawn="1"/>
          </p:nvSpPr>
          <p:spPr>
            <a:xfrm>
              <a:off x="-2807145" y="4465922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7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105" name="Ovaal 104"/>
            <p:cNvSpPr/>
            <p:nvPr userDrawn="1"/>
          </p:nvSpPr>
          <p:spPr>
            <a:xfrm>
              <a:off x="-2807145" y="4912368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8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106" name="Ovaal 105"/>
            <p:cNvSpPr/>
            <p:nvPr userDrawn="1"/>
          </p:nvSpPr>
          <p:spPr>
            <a:xfrm>
              <a:off x="-2807145" y="5358814"/>
              <a:ext cx="288000" cy="28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 smtClean="0">
                  <a:solidFill>
                    <a:schemeClr val="bg1"/>
                  </a:solidFill>
                </a:rPr>
                <a:t>9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107" name="Textfield placeholder"/>
            <p:cNvSpPr txBox="1">
              <a:spLocks/>
            </p:cNvSpPr>
            <p:nvPr userDrawn="1"/>
          </p:nvSpPr>
          <p:spPr>
            <a:xfrm>
              <a:off x="-2379688" y="3676020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2400" b="0" i="0" dirty="0" smtClean="0">
                  <a:solidFill>
                    <a:schemeClr val="tx2"/>
                  </a:solidFill>
                  <a:latin typeface="+mj-lt"/>
                </a:rPr>
                <a:t>Kop</a:t>
              </a:r>
            </a:p>
          </p:txBody>
        </p:sp>
        <p:sp>
          <p:nvSpPr>
            <p:cNvPr id="108" name="Textfield placeholder"/>
            <p:cNvSpPr txBox="1">
              <a:spLocks/>
            </p:cNvSpPr>
            <p:nvPr userDrawn="1"/>
          </p:nvSpPr>
          <p:spPr>
            <a:xfrm>
              <a:off x="-2379688" y="4096588"/>
              <a:ext cx="2214167" cy="186578"/>
            </a:xfrm>
            <a:prstGeom prst="rect">
              <a:avLst/>
            </a:prstGeom>
          </p:spPr>
          <p:txBody>
            <a:bodyPr vert="horz" lIns="0" tIns="0" rIns="540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66700" lvl="2" indent="-266700" algn="l" defTabSz="914400" rtl="0" eaLnBrk="1" latinLnBrk="0" hangingPunct="1">
                <a:lnSpc>
                  <a:spcPts val="18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Font typeface="+mj-lt"/>
                <a:buAutoNum type="arabicPeriod"/>
                <a:tabLst>
                  <a:tab pos="1074738" algn="l"/>
                  <a:tab pos="4394200" algn="l"/>
                </a:tabLst>
              </a:pPr>
              <a:r>
                <a:rPr lang="nl-NL" sz="1400" kern="1200" noProof="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Numeriek</a:t>
              </a:r>
              <a:endParaRPr lang="en-GB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9" name="Textfield placeholder"/>
            <p:cNvSpPr txBox="1">
              <a:spLocks/>
            </p:cNvSpPr>
            <p:nvPr userDrawn="1"/>
          </p:nvSpPr>
          <p:spPr>
            <a:xfrm>
              <a:off x="-2379688" y="4534408"/>
              <a:ext cx="2214167" cy="186578"/>
            </a:xfrm>
            <a:prstGeom prst="rect">
              <a:avLst/>
            </a:prstGeom>
          </p:spPr>
          <p:txBody>
            <a:bodyPr vert="horz" lIns="0" tIns="0" rIns="252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04813" lvl="2" indent="-138113" algn="l" defTabSz="914400" rtl="0" eaLnBrk="1" latinLnBrk="0" hangingPunct="1">
                <a:lnSpc>
                  <a:spcPts val="18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tabLst>
                  <a:tab pos="1074738" algn="l"/>
                  <a:tab pos="4394200" algn="l"/>
                </a:tabLst>
              </a:pPr>
              <a:r>
                <a:rPr lang="en-GB" sz="140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Num. Bullet</a:t>
              </a:r>
            </a:p>
          </p:txBody>
        </p:sp>
        <p:sp>
          <p:nvSpPr>
            <p:cNvPr id="110" name="Textfield placeholder"/>
            <p:cNvSpPr txBox="1">
              <a:spLocks/>
            </p:cNvSpPr>
            <p:nvPr userDrawn="1"/>
          </p:nvSpPr>
          <p:spPr>
            <a:xfrm>
              <a:off x="-2379688" y="5426777"/>
              <a:ext cx="2214167" cy="186578"/>
            </a:xfrm>
            <a:prstGeom prst="rect">
              <a:avLst/>
            </a:prstGeom>
          </p:spPr>
          <p:txBody>
            <a:bodyPr vert="horz" lIns="0" tIns="0" rIns="36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3" indent="0" algn="l" defTabSz="1074738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None/>
              </a:pPr>
              <a:r>
                <a:rPr lang="nl-NL" sz="1400" b="0" i="1" kern="1200" noProof="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Cursief</a:t>
              </a:r>
            </a:p>
          </p:txBody>
        </p:sp>
        <p:sp>
          <p:nvSpPr>
            <p:cNvPr id="111" name="Textfield placeholder"/>
            <p:cNvSpPr txBox="1">
              <a:spLocks/>
            </p:cNvSpPr>
            <p:nvPr userDrawn="1"/>
          </p:nvSpPr>
          <p:spPr>
            <a:xfrm>
              <a:off x="-2379688" y="4980331"/>
              <a:ext cx="2214167" cy="186578"/>
            </a:xfrm>
            <a:prstGeom prst="rect">
              <a:avLst/>
            </a:prstGeom>
          </p:spPr>
          <p:txBody>
            <a:bodyPr vert="horz" lIns="0" tIns="0" rIns="252000" bIns="0" rtlCol="0" anchor="ctr">
              <a:noAutofit/>
            </a:bodyPr>
            <a:lstStyle>
              <a:lvl1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28600" indent="-22860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chemeClr val="tx2"/>
                </a:buClr>
                <a:buSzPct val="80000"/>
                <a:buFontTx/>
                <a:buBlip>
                  <a:blip r:embed="rId5"/>
                </a:buBlip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96875" indent="-160338" algn="l" defTabSz="1087016" rtl="0" eaLnBrk="1" latinLnBrk="0" hangingPunct="1">
                <a:lnSpc>
                  <a:spcPts val="16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Font typeface="Trebuchet MS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0" indent="0" algn="l" defTabSz="1087016" rtl="0" eaLnBrk="1" latinLnBrk="0" hangingPunct="1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087016" rtl="0" eaLnBrk="1" latinLnBrk="0" hangingPunct="1">
                <a:lnSpc>
                  <a:spcPts val="3800"/>
                </a:lnSpc>
                <a:spcBef>
                  <a:spcPts val="1200"/>
                </a:spcBef>
                <a:spcAft>
                  <a:spcPts val="400"/>
                </a:spcAft>
                <a:buFont typeface="Wingdings" pitchFamily="2" charset="2"/>
                <a:buNone/>
                <a:defRPr sz="1600" b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1087016" rtl="0" eaLnBrk="1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2000" kern="1200" cap="all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532800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76308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19815" indent="-271753" algn="l" defTabSz="108701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534988" lvl="3" indent="-138113" algn="l" defTabSz="914400" rtl="0" eaLnBrk="1" latinLnBrk="0" hangingPunct="1">
                <a:lnSpc>
                  <a:spcPts val="17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Pct val="85000"/>
                <a:buFont typeface="Arial" panose="020B0604020202020204" pitchFamily="34" charset="0"/>
                <a:buChar char="−"/>
                <a:tabLst>
                  <a:tab pos="1074738" algn="l"/>
                </a:tabLst>
              </a:pPr>
              <a:r>
                <a:rPr lang="en-GB" sz="1200" b="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Sub-bullet</a:t>
              </a:r>
            </a:p>
          </p:txBody>
        </p:sp>
        <p:grpSp>
          <p:nvGrpSpPr>
            <p:cNvPr id="112" name="Groep 111"/>
            <p:cNvGrpSpPr/>
            <p:nvPr userDrawn="1"/>
          </p:nvGrpSpPr>
          <p:grpSpPr>
            <a:xfrm>
              <a:off x="-950342" y="1837957"/>
              <a:ext cx="687412" cy="3758146"/>
              <a:chOff x="-740196" y="1837957"/>
              <a:chExt cx="1374825" cy="3758146"/>
            </a:xfrm>
          </p:grpSpPr>
          <p:sp>
            <p:nvSpPr>
              <p:cNvPr id="113" name="Textfield placeholder"/>
              <p:cNvSpPr txBox="1">
                <a:spLocks/>
              </p:cNvSpPr>
              <p:nvPr userDrawn="1"/>
            </p:nvSpPr>
            <p:spPr>
              <a:xfrm>
                <a:off x="-740196" y="1837957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20 pt</a:t>
                </a:r>
              </a:p>
            </p:txBody>
          </p:sp>
          <p:sp>
            <p:nvSpPr>
              <p:cNvPr id="114" name="Textfield placeholder"/>
              <p:cNvSpPr txBox="1">
                <a:spLocks/>
              </p:cNvSpPr>
              <p:nvPr userDrawn="1"/>
            </p:nvSpPr>
            <p:spPr>
              <a:xfrm>
                <a:off x="-740196" y="2284403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20 pt</a:t>
                </a:r>
              </a:p>
            </p:txBody>
          </p:sp>
          <p:sp>
            <p:nvSpPr>
              <p:cNvPr id="115" name="Textfield placeholder"/>
              <p:cNvSpPr txBox="1">
                <a:spLocks/>
              </p:cNvSpPr>
              <p:nvPr userDrawn="1"/>
            </p:nvSpPr>
            <p:spPr>
              <a:xfrm>
                <a:off x="-740196" y="2730849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  <p:sp>
            <p:nvSpPr>
              <p:cNvPr id="116" name="Textfield placeholder"/>
              <p:cNvSpPr txBox="1">
                <a:spLocks/>
              </p:cNvSpPr>
              <p:nvPr userDrawn="1"/>
            </p:nvSpPr>
            <p:spPr>
              <a:xfrm>
                <a:off x="-740196" y="3177295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24 pt</a:t>
                </a:r>
              </a:p>
            </p:txBody>
          </p:sp>
          <p:sp>
            <p:nvSpPr>
              <p:cNvPr id="117" name="Textfield placeholder"/>
              <p:cNvSpPr txBox="1">
                <a:spLocks/>
              </p:cNvSpPr>
              <p:nvPr userDrawn="1"/>
            </p:nvSpPr>
            <p:spPr>
              <a:xfrm>
                <a:off x="-740196" y="3632890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32 pt</a:t>
                </a:r>
              </a:p>
            </p:txBody>
          </p:sp>
          <p:sp>
            <p:nvSpPr>
              <p:cNvPr id="118" name="Textfield placeholder"/>
              <p:cNvSpPr txBox="1">
                <a:spLocks/>
              </p:cNvSpPr>
              <p:nvPr userDrawn="1"/>
            </p:nvSpPr>
            <p:spPr>
              <a:xfrm>
                <a:off x="-740196" y="4079336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  <p:sp>
            <p:nvSpPr>
              <p:cNvPr id="119" name="Textfield placeholder"/>
              <p:cNvSpPr txBox="1">
                <a:spLocks/>
              </p:cNvSpPr>
              <p:nvPr userDrawn="1"/>
            </p:nvSpPr>
            <p:spPr>
              <a:xfrm>
                <a:off x="-740196" y="4525782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  <p:sp>
            <p:nvSpPr>
              <p:cNvPr id="120" name="Textfield placeholder"/>
              <p:cNvSpPr txBox="1">
                <a:spLocks/>
              </p:cNvSpPr>
              <p:nvPr userDrawn="1"/>
            </p:nvSpPr>
            <p:spPr>
              <a:xfrm>
                <a:off x="-740196" y="5409525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16 pt</a:t>
                </a:r>
              </a:p>
            </p:txBody>
          </p:sp>
          <p:sp>
            <p:nvSpPr>
              <p:cNvPr id="121" name="Textfield placeholder"/>
              <p:cNvSpPr txBox="1">
                <a:spLocks/>
              </p:cNvSpPr>
              <p:nvPr userDrawn="1"/>
            </p:nvSpPr>
            <p:spPr>
              <a:xfrm>
                <a:off x="-740196" y="4963079"/>
                <a:ext cx="1374825" cy="18657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SzPct val="80000"/>
                  <a:buFont typeface="Wingdings" pitchFamily="2" charset="2"/>
                  <a:buNone/>
                  <a:defRPr sz="16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96875" indent="-160338" algn="l" defTabSz="1087016" rtl="0" eaLnBrk="1" latinLnBrk="0" hangingPunct="1">
                  <a:lnSpc>
                    <a:spcPts val="16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chemeClr val="tx2"/>
                  </a:buClr>
                  <a:buFont typeface="Trebuchet MS" pitchFamily="34" charset="0"/>
                  <a:buChar char="−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1087016" rtl="0" eaLnBrk="1" latinLnBrk="0" hangingPunct="1">
                  <a:lnSpc>
                    <a:spcPts val="18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1087016" rtl="0" eaLnBrk="1" latinLnBrk="0" hangingPunct="1">
                  <a:lnSpc>
                    <a:spcPts val="3800"/>
                  </a:lnSpc>
                  <a:spcBef>
                    <a:spcPts val="1200"/>
                  </a:spcBef>
                  <a:spcAft>
                    <a:spcPts val="400"/>
                  </a:spcAft>
                  <a:buFont typeface="Wingdings" pitchFamily="2" charset="2"/>
                  <a:buNone/>
                  <a:defRPr sz="1600" b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1087016" rtl="0" eaLnBrk="1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None/>
                  <a:defRPr sz="2000" kern="1200" cap="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3532800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076308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619815" indent="-271753" algn="l" defTabSz="108701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nl-NL" sz="1100" b="0" i="0" noProof="0" dirty="0" smtClean="0">
                    <a:solidFill>
                      <a:schemeClr val="accent1"/>
                    </a:solidFill>
                  </a:rPr>
                  <a:t>18 pt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59333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fgeronde rechthoek 7"/>
          <p:cNvSpPr/>
          <p:nvPr/>
        </p:nvSpPr>
        <p:spPr>
          <a:xfrm>
            <a:off x="0" y="0"/>
            <a:ext cx="12195175" cy="6858000"/>
          </a:xfrm>
          <a:prstGeom prst="roundRect">
            <a:avLst>
              <a:gd name="adj" fmla="val 138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 dirty="0">
              <a:latin typeface="Helvetica" pitchFamily="34" charset="0"/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0" y="1424764"/>
            <a:ext cx="12195175" cy="45167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 dirty="0">
              <a:latin typeface="Helvetica" pitchFamily="34" charset="0"/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3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15396" y="6093960"/>
            <a:ext cx="2116908" cy="603048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2587" y="192001"/>
            <a:ext cx="11250000" cy="648000"/>
          </a:xfrm>
          <a:prstGeom prst="rect">
            <a:avLst/>
          </a:prstGeom>
        </p:spPr>
        <p:txBody>
          <a:bodyPr vert="horz" lIns="72000" tIns="144000" rIns="72000" bIns="144000" rtlCol="0" anchor="t">
            <a:noAutofit/>
          </a:bodyPr>
          <a:lstStyle/>
          <a:p>
            <a:r>
              <a:rPr lang="nl-NL" dirty="0" smtClean="0"/>
              <a:t>Klik om de stijl te bewerken</a:t>
            </a:r>
            <a:endParaRPr lang="en-GB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2587" y="1420100"/>
            <a:ext cx="11250000" cy="4510800"/>
          </a:xfrm>
          <a:prstGeom prst="rect">
            <a:avLst/>
          </a:prstGeom>
        </p:spPr>
        <p:txBody>
          <a:bodyPr vert="horz" lIns="72000" tIns="270000" rIns="144000" bIns="270000" rtlCol="0">
            <a:no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  <a:p>
            <a:pPr lvl="5"/>
            <a:r>
              <a:rPr lang="nl-NL" dirty="0" smtClean="0"/>
              <a:t>Zes</a:t>
            </a:r>
          </a:p>
          <a:p>
            <a:pPr lvl="6"/>
            <a:r>
              <a:rPr lang="nl-NL" dirty="0" smtClean="0"/>
              <a:t>Zeven</a:t>
            </a:r>
          </a:p>
          <a:p>
            <a:pPr lvl="7"/>
            <a:r>
              <a:rPr lang="nl-NL" dirty="0" smtClean="0"/>
              <a:t>Acht</a:t>
            </a:r>
          </a:p>
          <a:p>
            <a:pPr lvl="8"/>
            <a:r>
              <a:rPr lang="nl-NL" dirty="0" smtClean="0"/>
              <a:t>Negen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524003" y="6236030"/>
            <a:ext cx="274478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748A74E2-3EFB-4745-9672-DA9E8C4492C2}" type="datetime4">
              <a:rPr lang="nl-NL" smtClean="0"/>
              <a:t>22 juli 2015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769629" y="6199934"/>
            <a:ext cx="814092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GB" smtClean="0"/>
              <a:t>|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288762" y="6236030"/>
            <a:ext cx="54058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34B5F9C-CFE5-4EC6-9BBB-664E2F56B033}" type="slidenum">
              <a:rPr lang="en-GB" smtClean="0"/>
              <a:pPr/>
              <a:t>‹N›</a:t>
            </a:fld>
            <a:endParaRPr lang="en-GB" dirty="0"/>
          </a:p>
        </p:txBody>
      </p:sp>
      <p:sp>
        <p:nvSpPr>
          <p:cNvPr id="12" name="Tijdelijke aanduiding voor dianummer 5" hidden="1"/>
          <p:cNvSpPr txBox="1">
            <a:spLocks/>
          </p:cNvSpPr>
          <p:nvPr/>
        </p:nvSpPr>
        <p:spPr>
          <a:xfrm>
            <a:off x="4674817" y="6555318"/>
            <a:ext cx="2845541" cy="345017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nl-NL"/>
            </a:defPPr>
            <a:lvl1pPr marL="0" algn="r" defTabSz="914400" rtl="0" eaLnBrk="1" latinLnBrk="0" hangingPunct="1">
              <a:defRPr sz="8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 smtClean="0">
                <a:solidFill>
                  <a:schemeClr val="tx2"/>
                </a:solidFill>
                <a:latin typeface="+mn-lt"/>
              </a:rPr>
              <a:t>© Copyright - Port of Rotterdam</a:t>
            </a:r>
            <a:endParaRPr lang="nl-NL" sz="8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81450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39" r:id="rId2"/>
    <p:sldLayoutId id="2147483740" r:id="rId3"/>
    <p:sldLayoutId id="2147483741" r:id="rId4"/>
    <p:sldLayoutId id="2147483742" r:id="rId5"/>
    <p:sldLayoutId id="2147483747" r:id="rId6"/>
    <p:sldLayoutId id="2147483743" r:id="rId7"/>
    <p:sldLayoutId id="2147483745" r:id="rId8"/>
    <p:sldLayoutId id="2147483746" r:id="rId9"/>
    <p:sldLayoutId id="2147483748" r:id="rId10"/>
    <p:sldLayoutId id="2147483752" r:id="rId11"/>
    <p:sldLayoutId id="2147483753" r:id="rId12"/>
    <p:sldLayoutId id="2147483754" r:id="rId13"/>
    <p:sldLayoutId id="2147483761" r:id="rId14"/>
    <p:sldLayoutId id="2147483762" r:id="rId15"/>
    <p:sldLayoutId id="2147483763" r:id="rId16"/>
    <p:sldLayoutId id="2147483755" r:id="rId17"/>
    <p:sldLayoutId id="2147483756" r:id="rId18"/>
    <p:sldLayoutId id="2147483757" r:id="rId19"/>
    <p:sldLayoutId id="2147483758" r:id="rId20"/>
    <p:sldLayoutId id="2147483759" r:id="rId21"/>
    <p:sldLayoutId id="2147483760" r:id="rId22"/>
    <p:sldLayoutId id="2147483764" r:id="rId23"/>
    <p:sldLayoutId id="2147483765" r:id="rId24"/>
    <p:sldLayoutId id="2147483767" r:id="rId25"/>
    <p:sldLayoutId id="2147483768" r:id="rId26"/>
    <p:sldLayoutId id="2147483769" r:id="rId27"/>
    <p:sldLayoutId id="2147483766" r:id="rId28"/>
    <p:sldLayoutId id="2147483750" r:id="rId29"/>
    <p:sldLayoutId id="2147483751" r:id="rId30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000" kern="1200" spc="20" baseline="0">
          <a:solidFill>
            <a:schemeClr val="tx2"/>
          </a:solidFill>
          <a:latin typeface="+mn-lt"/>
          <a:ea typeface="+mn-ea"/>
          <a:cs typeface="+mn-cs"/>
        </a:defRPr>
      </a:lvl1pPr>
      <a:lvl2pPr marL="180975" indent="-180975" algn="l" defTabSz="914400" rtl="0" eaLnBrk="1" latinLnBrk="0" hangingPunct="1">
        <a:lnSpc>
          <a:spcPct val="90000"/>
        </a:lnSpc>
        <a:spcBef>
          <a:spcPts val="700"/>
        </a:spcBef>
        <a:spcAft>
          <a:spcPts val="700"/>
        </a:spcAft>
        <a:buSzPct val="110000"/>
        <a:buFont typeface="Arial" panose="020B0604020202020204" pitchFamily="34" charset="0"/>
        <a:buChar char="•"/>
        <a:defRPr sz="2000" kern="1200" spc="20" baseline="0">
          <a:solidFill>
            <a:schemeClr val="tx2"/>
          </a:solidFill>
          <a:latin typeface="+mn-lt"/>
          <a:ea typeface="+mn-ea"/>
          <a:cs typeface="+mn-cs"/>
        </a:defRPr>
      </a:lvl2pPr>
      <a:lvl3pPr marL="355600" indent="-177800" algn="l" defTabSz="914400" rtl="0" eaLnBrk="1" latinLnBrk="0" hangingPunct="1">
        <a:lnSpc>
          <a:spcPct val="90000"/>
        </a:lnSpc>
        <a:spcBef>
          <a:spcPts val="700"/>
        </a:spcBef>
        <a:spcAft>
          <a:spcPts val="700"/>
        </a:spcAft>
        <a:buFont typeface="Arial" panose="020B0604020202020204" pitchFamily="34" charset="0"/>
        <a:buChar char="−"/>
        <a:defRPr sz="1800" kern="1200" spc="2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400" b="1" kern="1200" spc="20" baseline="0">
          <a:solidFill>
            <a:schemeClr val="tx2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3200" kern="1200" spc="20" baseline="0">
          <a:solidFill>
            <a:schemeClr val="tx2"/>
          </a:solidFill>
          <a:latin typeface="Arial Black" panose="020B0A04020102020204" pitchFamily="34" charset="0"/>
          <a:ea typeface="+mn-ea"/>
          <a:cs typeface="+mn-cs"/>
        </a:defRPr>
      </a:lvl5pPr>
      <a:lvl6pPr marL="342900" indent="-342900" algn="l" defTabSz="914400" rtl="0" eaLnBrk="1" latinLnBrk="0" hangingPunct="1">
        <a:lnSpc>
          <a:spcPct val="90000"/>
        </a:lnSpc>
        <a:spcBef>
          <a:spcPts val="700"/>
        </a:spcBef>
        <a:spcAft>
          <a:spcPts val="700"/>
        </a:spcAft>
        <a:buFont typeface="+mj-lt"/>
        <a:buAutoNum type="arabicPeriod"/>
        <a:defRPr sz="2000" kern="1200" spc="20" baseline="0">
          <a:solidFill>
            <a:schemeClr val="tx2"/>
          </a:solidFill>
          <a:latin typeface="+mn-lt"/>
          <a:ea typeface="+mn-ea"/>
          <a:cs typeface="+mn-cs"/>
        </a:defRPr>
      </a:lvl6pPr>
      <a:lvl7pPr marL="531813" indent="-176213" algn="l" defTabSz="914400" rtl="0" eaLnBrk="1" latinLnBrk="0" hangingPunct="1">
        <a:lnSpc>
          <a:spcPct val="90000"/>
        </a:lnSpc>
        <a:spcBef>
          <a:spcPts val="700"/>
        </a:spcBef>
        <a:spcAft>
          <a:spcPts val="700"/>
        </a:spcAft>
        <a:buSzPct val="110000"/>
        <a:buFont typeface="Arial" panose="020B0604020202020204" pitchFamily="34" charset="0"/>
        <a:buChar char="•"/>
        <a:defRPr sz="2000" kern="1200" spc="20" baseline="0">
          <a:solidFill>
            <a:schemeClr val="tx2"/>
          </a:solidFill>
          <a:latin typeface="+mn-lt"/>
          <a:ea typeface="+mn-ea"/>
          <a:cs typeface="+mn-cs"/>
        </a:defRPr>
      </a:lvl7pPr>
      <a:lvl8pPr marL="723900" indent="-192088" algn="l" defTabSz="914400" rtl="0" eaLnBrk="1" latinLnBrk="0" hangingPunct="1">
        <a:lnSpc>
          <a:spcPct val="90000"/>
        </a:lnSpc>
        <a:spcBef>
          <a:spcPts val="700"/>
        </a:spcBef>
        <a:spcAft>
          <a:spcPts val="700"/>
        </a:spcAft>
        <a:buFont typeface="Arial" panose="020B0604020202020204" pitchFamily="34" charset="0"/>
        <a:buChar char="−"/>
        <a:defRPr sz="1800" kern="1200" spc="20" baseline="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1600" i="1" kern="1200" spc="2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Tijdelijke aanduiding voor afbeelding 12"/>
          <p:cNvPicPr>
            <a:picLocks noGrp="1" noChangeAspect="1"/>
          </p:cNvPicPr>
          <p:nvPr>
            <p:ph type="pic" idx="2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22" b="13621"/>
          <a:stretch/>
        </p:blipFill>
        <p:spPr>
          <a:xfrm>
            <a:off x="-1" y="0"/>
            <a:ext cx="12195175" cy="5108400"/>
          </a:xfrm>
        </p:spPr>
      </p:pic>
      <p:sp>
        <p:nvSpPr>
          <p:cNvPr id="19" name="Tijdelijke aanduiding voor tekst 1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nl-NL" dirty="0"/>
              <a:t>Director Corporate </a:t>
            </a:r>
            <a:r>
              <a:rPr lang="nl-NL" dirty="0" err="1" smtClean="0"/>
              <a:t>Strategy</a:t>
            </a:r>
            <a:endParaRPr lang="nl-NL" dirty="0"/>
          </a:p>
        </p:txBody>
      </p:sp>
      <p:sp>
        <p:nvSpPr>
          <p:cNvPr id="18" name="Tijdelijke aanduiding voor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nl-NL" dirty="0" smtClean="0"/>
              <a:t>Victor Schoenmakers</a:t>
            </a:r>
            <a:endParaRPr lang="nl-NL" dirty="0"/>
          </a:p>
        </p:txBody>
      </p:sp>
      <p:sp>
        <p:nvSpPr>
          <p:cNvPr id="16" name="Titel 1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Port of Rotterdam</a:t>
            </a:r>
            <a:endParaRPr lang="nl-NL" dirty="0"/>
          </a:p>
        </p:txBody>
      </p:sp>
      <p:sp>
        <p:nvSpPr>
          <p:cNvPr id="34" name="Tijdelijke aanduiding voor tekst 33"/>
          <p:cNvSpPr>
            <a:spLocks noGrp="1"/>
          </p:cNvSpPr>
          <p:nvPr>
            <p:ph type="body" sz="quarter" idx="13"/>
          </p:nvPr>
        </p:nvSpPr>
        <p:spPr>
          <a:xfrm>
            <a:off x="542260" y="2509170"/>
            <a:ext cx="5421600" cy="7200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7317" y="2513013"/>
            <a:ext cx="6048000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8922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Facts</a:t>
            </a:r>
            <a:r>
              <a:rPr lang="nl-NL" dirty="0" smtClean="0"/>
              <a:t> &amp; </a:t>
            </a:r>
            <a:r>
              <a:rPr lang="nl-NL" dirty="0" err="1" smtClean="0"/>
              <a:t>Figures</a:t>
            </a:r>
            <a:endParaRPr lang="en-GB" dirty="0"/>
          </a:p>
        </p:txBody>
      </p:sp>
      <p:sp>
        <p:nvSpPr>
          <p:cNvPr id="12" name="Tijdelijke aanduiding voor verticale tekst 11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lvl="0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009CD6"/>
              </a:buClr>
              <a:buSzPct val="125000"/>
            </a:pPr>
            <a:r>
              <a:rPr lang="nl-NL" b="1" spc="0" dirty="0">
                <a:solidFill>
                  <a:srgbClr val="003076"/>
                </a:solidFill>
              </a:rPr>
              <a:t>Port of Rotterdam engine of the </a:t>
            </a:r>
            <a:r>
              <a:rPr lang="nl-NL" b="1" spc="0" dirty="0" err="1">
                <a:solidFill>
                  <a:srgbClr val="003076"/>
                </a:solidFill>
              </a:rPr>
              <a:t>economy</a:t>
            </a:r>
            <a:endParaRPr lang="nl-NL" b="1" spc="0" dirty="0">
              <a:solidFill>
                <a:srgbClr val="003076"/>
              </a:solidFill>
            </a:endParaRPr>
          </a:p>
          <a:p>
            <a:pPr lvl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009CD6"/>
              </a:buClr>
              <a:buSzPct val="125000"/>
            </a:pPr>
            <a:r>
              <a:rPr lang="nl-NL" sz="1800" spc="0" dirty="0">
                <a:solidFill>
                  <a:srgbClr val="003076"/>
                </a:solidFill>
              </a:rPr>
              <a:t>Total port area 12,500 ha (net</a:t>
            </a:r>
            <a:r>
              <a:rPr lang="nl-NL" sz="1800" spc="-150" dirty="0">
                <a:solidFill>
                  <a:srgbClr val="003076"/>
                </a:solidFill>
              </a:rPr>
              <a:t> </a:t>
            </a:r>
            <a:r>
              <a:rPr lang="nl-NL" sz="1800" spc="0" dirty="0">
                <a:solidFill>
                  <a:srgbClr val="003076"/>
                </a:solidFill>
              </a:rPr>
              <a:t>6,000 ha)</a:t>
            </a:r>
          </a:p>
          <a:p>
            <a:pPr lvl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009CD6"/>
              </a:buClr>
              <a:buSzPct val="125000"/>
            </a:pPr>
            <a:r>
              <a:rPr lang="nl-NL" sz="1800" spc="0" dirty="0">
                <a:solidFill>
                  <a:srgbClr val="003076"/>
                </a:solidFill>
              </a:rPr>
              <a:t>Total </a:t>
            </a:r>
            <a:r>
              <a:rPr lang="nl-NL" sz="1800" spc="0" dirty="0" err="1">
                <a:solidFill>
                  <a:srgbClr val="003076"/>
                </a:solidFill>
              </a:rPr>
              <a:t>employment</a:t>
            </a:r>
            <a:r>
              <a:rPr lang="nl-NL" sz="1800" spc="0" dirty="0">
                <a:solidFill>
                  <a:srgbClr val="003076"/>
                </a:solidFill>
              </a:rPr>
              <a:t> 180,000 </a:t>
            </a:r>
            <a:r>
              <a:rPr lang="nl-NL" sz="1800" spc="0" dirty="0" err="1">
                <a:solidFill>
                  <a:srgbClr val="003076"/>
                </a:solidFill>
              </a:rPr>
              <a:t>people</a:t>
            </a:r>
            <a:endParaRPr lang="nl-NL" sz="1800" spc="0" dirty="0">
              <a:solidFill>
                <a:srgbClr val="003076"/>
              </a:solidFill>
            </a:endParaRPr>
          </a:p>
          <a:p>
            <a:pPr lvl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009CD6"/>
              </a:buClr>
              <a:buSzPct val="125000"/>
            </a:pPr>
            <a:r>
              <a:rPr lang="nl-NL" sz="1800" spc="0" dirty="0">
                <a:solidFill>
                  <a:srgbClr val="003076"/>
                </a:solidFill>
              </a:rPr>
              <a:t>Total </a:t>
            </a:r>
            <a:r>
              <a:rPr lang="nl-NL" sz="1800" spc="0" dirty="0" err="1">
                <a:solidFill>
                  <a:srgbClr val="003076"/>
                </a:solidFill>
              </a:rPr>
              <a:t>added</a:t>
            </a:r>
            <a:r>
              <a:rPr lang="nl-NL" sz="1800" spc="0" dirty="0">
                <a:solidFill>
                  <a:srgbClr val="003076"/>
                </a:solidFill>
              </a:rPr>
              <a:t> </a:t>
            </a:r>
            <a:r>
              <a:rPr lang="nl-NL" sz="1800" spc="0" dirty="0" err="1">
                <a:solidFill>
                  <a:srgbClr val="003076"/>
                </a:solidFill>
              </a:rPr>
              <a:t>value</a:t>
            </a:r>
            <a:r>
              <a:rPr lang="nl-NL" sz="1800" spc="0" dirty="0">
                <a:solidFill>
                  <a:srgbClr val="003076"/>
                </a:solidFill>
              </a:rPr>
              <a:t> € 21 </a:t>
            </a:r>
            <a:r>
              <a:rPr lang="nl-NL" sz="1800" spc="0" dirty="0" err="1">
                <a:solidFill>
                  <a:srgbClr val="003076"/>
                </a:solidFill>
              </a:rPr>
              <a:t>billion</a:t>
            </a:r>
            <a:r>
              <a:rPr lang="nl-NL" sz="1800" spc="0" dirty="0">
                <a:solidFill>
                  <a:srgbClr val="003076"/>
                </a:solidFill>
              </a:rPr>
              <a:t> (3.5% GNP)</a:t>
            </a:r>
          </a:p>
          <a:p>
            <a:pPr lvl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009CD6"/>
              </a:buClr>
              <a:buSzPct val="125000"/>
            </a:pPr>
            <a:r>
              <a:rPr lang="nl-NL" sz="1800" spc="0" dirty="0">
                <a:solidFill>
                  <a:srgbClr val="003076"/>
                </a:solidFill>
              </a:rPr>
              <a:t>Throughput </a:t>
            </a:r>
            <a:r>
              <a:rPr lang="nl-NL" sz="1800" spc="0" dirty="0" err="1">
                <a:solidFill>
                  <a:srgbClr val="003076"/>
                </a:solidFill>
              </a:rPr>
              <a:t>approx</a:t>
            </a:r>
            <a:r>
              <a:rPr lang="nl-NL" sz="1800" spc="0" dirty="0">
                <a:solidFill>
                  <a:srgbClr val="003076"/>
                </a:solidFill>
              </a:rPr>
              <a:t>. 450 </a:t>
            </a:r>
            <a:r>
              <a:rPr lang="nl-NL" sz="1800" spc="0" dirty="0" err="1">
                <a:solidFill>
                  <a:srgbClr val="003076"/>
                </a:solidFill>
              </a:rPr>
              <a:t>million</a:t>
            </a:r>
            <a:r>
              <a:rPr lang="nl-NL" sz="1800" spc="0" dirty="0">
                <a:solidFill>
                  <a:srgbClr val="003076"/>
                </a:solidFill>
              </a:rPr>
              <a:t> </a:t>
            </a:r>
            <a:r>
              <a:rPr lang="nl-NL" sz="1800" spc="0" dirty="0" err="1">
                <a:solidFill>
                  <a:srgbClr val="003076"/>
                </a:solidFill>
              </a:rPr>
              <a:t>tons</a:t>
            </a:r>
            <a:r>
              <a:rPr lang="nl-NL" sz="1800" spc="0" dirty="0">
                <a:solidFill>
                  <a:srgbClr val="003076"/>
                </a:solidFill>
              </a:rPr>
              <a:t>;</a:t>
            </a:r>
            <a:r>
              <a:rPr lang="nl-NL" sz="1800" spc="-300" dirty="0">
                <a:solidFill>
                  <a:srgbClr val="003076"/>
                </a:solidFill>
              </a:rPr>
              <a:t> </a:t>
            </a:r>
            <a:r>
              <a:rPr lang="nl-NL" sz="1800" spc="0" dirty="0">
                <a:solidFill>
                  <a:srgbClr val="003076"/>
                </a:solidFill>
              </a:rPr>
              <a:t>12 </a:t>
            </a:r>
            <a:r>
              <a:rPr lang="nl-NL" sz="1800" spc="0" dirty="0" err="1">
                <a:solidFill>
                  <a:srgbClr val="003076"/>
                </a:solidFill>
              </a:rPr>
              <a:t>million</a:t>
            </a:r>
            <a:r>
              <a:rPr lang="nl-NL" sz="1800" spc="0" dirty="0">
                <a:solidFill>
                  <a:srgbClr val="003076"/>
                </a:solidFill>
              </a:rPr>
              <a:t> TEU</a:t>
            </a:r>
            <a:r>
              <a:rPr lang="nl-NL" sz="1800" spc="-300" dirty="0">
                <a:solidFill>
                  <a:srgbClr val="003076"/>
                </a:solidFill>
              </a:rPr>
              <a:t> </a:t>
            </a:r>
          </a:p>
          <a:p>
            <a:pPr lvl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009CD6"/>
              </a:buClr>
              <a:buSzPct val="125000"/>
            </a:pPr>
            <a:r>
              <a:rPr lang="nl-NL" sz="1800" spc="0" dirty="0">
                <a:solidFill>
                  <a:srgbClr val="003076"/>
                </a:solidFill>
              </a:rPr>
              <a:t>Depth up </a:t>
            </a:r>
            <a:r>
              <a:rPr lang="nl-NL" sz="1800" spc="0" dirty="0" err="1">
                <a:solidFill>
                  <a:srgbClr val="003076"/>
                </a:solidFill>
              </a:rPr>
              <a:t>to</a:t>
            </a:r>
            <a:r>
              <a:rPr lang="nl-NL" sz="1800" spc="0" dirty="0">
                <a:solidFill>
                  <a:srgbClr val="003076"/>
                </a:solidFill>
              </a:rPr>
              <a:t> 75 ft (= 24 m</a:t>
            </a:r>
            <a:r>
              <a:rPr lang="nl-NL" sz="1800" spc="0" dirty="0" smtClean="0">
                <a:solidFill>
                  <a:srgbClr val="003076"/>
                </a:solidFill>
              </a:rPr>
              <a:t>)</a:t>
            </a:r>
          </a:p>
          <a:p>
            <a:pPr marL="0" lvl="1" indent="0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009CD6"/>
              </a:buClr>
              <a:buSzPct val="125000"/>
              <a:buNone/>
            </a:pPr>
            <a:r>
              <a:rPr lang="nl-NL" sz="1800" b="1" spc="0" dirty="0" smtClean="0">
                <a:solidFill>
                  <a:srgbClr val="003076"/>
                </a:solidFill>
              </a:rPr>
              <a:t>Port of Rotterdam </a:t>
            </a:r>
            <a:r>
              <a:rPr lang="nl-NL" sz="1800" b="1" spc="0" dirty="0" err="1" smtClean="0">
                <a:solidFill>
                  <a:srgbClr val="003076"/>
                </a:solidFill>
              </a:rPr>
              <a:t>Authority</a:t>
            </a:r>
            <a:r>
              <a:rPr lang="nl-NL" sz="1800" b="1" spc="0" dirty="0" smtClean="0">
                <a:solidFill>
                  <a:srgbClr val="003076"/>
                </a:solidFill>
              </a:rPr>
              <a:t> (2014)</a:t>
            </a:r>
          </a:p>
          <a:p>
            <a:pPr lvl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009CD6"/>
              </a:buClr>
              <a:buSzPct val="125000"/>
            </a:pPr>
            <a:r>
              <a:rPr lang="nl-NL" sz="1800" spc="0" dirty="0" smtClean="0">
                <a:solidFill>
                  <a:srgbClr val="003076"/>
                </a:solidFill>
              </a:rPr>
              <a:t>Total turnover: €659,8 </a:t>
            </a:r>
            <a:r>
              <a:rPr lang="nl-NL" sz="1800" spc="0" dirty="0" err="1" smtClean="0">
                <a:solidFill>
                  <a:srgbClr val="003076"/>
                </a:solidFill>
              </a:rPr>
              <a:t>million</a:t>
            </a:r>
            <a:endParaRPr lang="nl-NL" sz="1800" spc="0" dirty="0" smtClean="0">
              <a:solidFill>
                <a:srgbClr val="003076"/>
              </a:solidFill>
            </a:endParaRPr>
          </a:p>
          <a:p>
            <a:pPr lvl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009CD6"/>
              </a:buClr>
              <a:buSzPct val="125000"/>
            </a:pPr>
            <a:r>
              <a:rPr lang="nl-NL" sz="1800" spc="0" dirty="0" smtClean="0">
                <a:solidFill>
                  <a:srgbClr val="003076"/>
                </a:solidFill>
              </a:rPr>
              <a:t>Net </a:t>
            </a:r>
            <a:r>
              <a:rPr lang="nl-NL" sz="1800" spc="0" dirty="0" err="1" smtClean="0">
                <a:solidFill>
                  <a:srgbClr val="003076"/>
                </a:solidFill>
              </a:rPr>
              <a:t>profit</a:t>
            </a:r>
            <a:r>
              <a:rPr lang="nl-NL" sz="1800" spc="0" dirty="0" smtClean="0">
                <a:solidFill>
                  <a:srgbClr val="003076"/>
                </a:solidFill>
              </a:rPr>
              <a:t>: €215,4 </a:t>
            </a:r>
            <a:r>
              <a:rPr lang="nl-NL" sz="1800" spc="0" dirty="0" err="1" smtClean="0">
                <a:solidFill>
                  <a:srgbClr val="003076"/>
                </a:solidFill>
              </a:rPr>
              <a:t>million</a:t>
            </a:r>
            <a:endParaRPr lang="nl-NL" sz="1800" spc="0" dirty="0" smtClean="0">
              <a:solidFill>
                <a:srgbClr val="003076"/>
              </a:solidFill>
            </a:endParaRPr>
          </a:p>
          <a:p>
            <a:pPr lvl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009CD6"/>
              </a:buClr>
              <a:buSzPct val="125000"/>
            </a:pPr>
            <a:r>
              <a:rPr lang="nl-NL" sz="1800" spc="0" dirty="0" smtClean="0">
                <a:solidFill>
                  <a:srgbClr val="003076"/>
                </a:solidFill>
              </a:rPr>
              <a:t>Total </a:t>
            </a:r>
            <a:r>
              <a:rPr lang="nl-NL" sz="1800" spc="0" dirty="0" err="1" smtClean="0">
                <a:solidFill>
                  <a:srgbClr val="003076"/>
                </a:solidFill>
              </a:rPr>
              <a:t>investments</a:t>
            </a:r>
            <a:r>
              <a:rPr lang="nl-NL" sz="1800" spc="0" dirty="0" smtClean="0">
                <a:solidFill>
                  <a:srgbClr val="003076"/>
                </a:solidFill>
              </a:rPr>
              <a:t>: €189,4 </a:t>
            </a:r>
            <a:r>
              <a:rPr lang="nl-NL" sz="1800" spc="0" dirty="0" err="1" smtClean="0">
                <a:solidFill>
                  <a:srgbClr val="003076"/>
                </a:solidFill>
              </a:rPr>
              <a:t>million</a:t>
            </a:r>
            <a:endParaRPr lang="nl-NL" sz="1800" spc="0" dirty="0" smtClean="0">
              <a:solidFill>
                <a:srgbClr val="003076"/>
              </a:solidFill>
            </a:endParaRPr>
          </a:p>
          <a:p>
            <a:pPr lvl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009CD6"/>
              </a:buClr>
              <a:buSzPct val="125000"/>
            </a:pPr>
            <a:r>
              <a:rPr lang="nl-NL" sz="1800" spc="0" dirty="0" smtClean="0">
                <a:solidFill>
                  <a:srgbClr val="003076"/>
                </a:solidFill>
              </a:rPr>
              <a:t>Total dividend: €89,2 </a:t>
            </a:r>
            <a:r>
              <a:rPr lang="nl-NL" sz="1800" spc="0" dirty="0" err="1" smtClean="0">
                <a:solidFill>
                  <a:srgbClr val="003076"/>
                </a:solidFill>
              </a:rPr>
              <a:t>million</a:t>
            </a:r>
            <a:endParaRPr lang="nl-NL" sz="1800" spc="0" dirty="0" smtClean="0">
              <a:solidFill>
                <a:srgbClr val="003076"/>
              </a:solidFill>
            </a:endParaRPr>
          </a:p>
          <a:p>
            <a:pPr lvl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009CD6"/>
              </a:buClr>
              <a:buSzPct val="125000"/>
            </a:pPr>
            <a:endParaRPr lang="nl-NL" sz="1800" spc="0" dirty="0">
              <a:solidFill>
                <a:srgbClr val="003076"/>
              </a:solidFill>
            </a:endParaRPr>
          </a:p>
        </p:txBody>
      </p:sp>
      <p:sp>
        <p:nvSpPr>
          <p:cNvPr id="18" name="Tijdelijke aanduiding voor datum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B5F5-25DD-4D36-B64E-0CACB438ADF4}" type="datetime4">
              <a:rPr lang="nl-NL" smtClean="0"/>
              <a:pPr/>
              <a:t>22 juli 2015</a:t>
            </a:fld>
            <a:endParaRPr lang="en-GB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|</a:t>
            </a:r>
            <a:endParaRPr lang="en-GB" dirty="0"/>
          </a:p>
        </p:txBody>
      </p:sp>
      <p:sp>
        <p:nvSpPr>
          <p:cNvPr id="20" name="Tijdelijke aanduiding voor dianumm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722A-9617-4BA4-992F-7837156F7442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21" name="Tijdelijke aanduiding voor afbeelding 9"/>
          <p:cNvPicPr>
            <a:picLocks noGrp="1" noChangeAspect="1"/>
          </p:cNvPicPr>
          <p:nvPr>
            <p:ph type="pic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2" b="42"/>
          <a:stretch>
            <a:fillRect/>
          </a:stretch>
        </p:blipFill>
        <p:spPr/>
      </p:pic>
      <p:sp>
        <p:nvSpPr>
          <p:cNvPr id="25" name="Tijdelijke aanduiding voor verticale tekst 24"/>
          <p:cNvSpPr>
            <a:spLocks noGrp="1"/>
          </p:cNvSpPr>
          <p:nvPr>
            <p:ph type="body" orient="vert" idx="14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215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Governance</a:t>
            </a:r>
            <a:endParaRPr lang="en-GB" dirty="0"/>
          </a:p>
        </p:txBody>
      </p:sp>
      <p:sp>
        <p:nvSpPr>
          <p:cNvPr id="12" name="Tijdelijke aanduiding voor verticale tekst 11"/>
          <p:cNvSpPr>
            <a:spLocks noGrp="1"/>
          </p:cNvSpPr>
          <p:nvPr>
            <p:ph type="body" orient="vert" idx="1"/>
          </p:nvPr>
        </p:nvSpPr>
        <p:spPr>
          <a:xfrm>
            <a:off x="472587" y="1242676"/>
            <a:ext cx="4159571" cy="4510800"/>
          </a:xfrm>
        </p:spPr>
        <p:txBody>
          <a:bodyPr/>
          <a:lstStyle/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dirty="0" smtClean="0"/>
              <a:t>Shareholders:</a:t>
            </a:r>
          </a:p>
          <a:p>
            <a:pPr lvl="3"/>
            <a:r>
              <a:rPr lang="en-US" b="0" dirty="0" smtClean="0"/>
              <a:t>Municipality </a:t>
            </a:r>
            <a:r>
              <a:rPr lang="en-US" b="0" dirty="0"/>
              <a:t>of Rotterdam (2/3) and the Dutch State (</a:t>
            </a:r>
            <a:r>
              <a:rPr lang="en-US" b="0" dirty="0" smtClean="0"/>
              <a:t>1/3)</a:t>
            </a:r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nl-NL" dirty="0" err="1" smtClean="0"/>
              <a:t>Institutional</a:t>
            </a:r>
            <a:r>
              <a:rPr lang="nl-NL" dirty="0" smtClean="0"/>
              <a:t> </a:t>
            </a:r>
            <a:r>
              <a:rPr lang="nl-NL" dirty="0" err="1" smtClean="0"/>
              <a:t>relationship</a:t>
            </a:r>
            <a:r>
              <a:rPr lang="nl-NL" dirty="0" smtClean="0"/>
              <a:t>:</a:t>
            </a:r>
          </a:p>
          <a:p>
            <a:pPr lvl="3"/>
            <a:r>
              <a:rPr lang="nl-NL" b="0" dirty="0" err="1" smtClean="0"/>
              <a:t>Ministry</a:t>
            </a:r>
            <a:r>
              <a:rPr lang="nl-NL" b="0" dirty="0" smtClean="0"/>
              <a:t> of Finance (</a:t>
            </a:r>
            <a:r>
              <a:rPr lang="nl-NL" b="0" dirty="0" err="1" smtClean="0"/>
              <a:t>Shareholder</a:t>
            </a:r>
            <a:r>
              <a:rPr lang="nl-NL" b="0" dirty="0" smtClean="0"/>
              <a:t>)</a:t>
            </a:r>
          </a:p>
          <a:p>
            <a:pPr lvl="3"/>
            <a:r>
              <a:rPr lang="nl-NL" b="0" dirty="0" err="1"/>
              <a:t>M</a:t>
            </a:r>
            <a:r>
              <a:rPr lang="nl-NL" b="0" dirty="0" err="1" smtClean="0"/>
              <a:t>inistry</a:t>
            </a:r>
            <a:r>
              <a:rPr lang="nl-NL" b="0" dirty="0" smtClean="0"/>
              <a:t> of the Environment </a:t>
            </a:r>
            <a:r>
              <a:rPr lang="nl-NL" b="0" dirty="0" err="1" smtClean="0"/>
              <a:t>and</a:t>
            </a:r>
            <a:r>
              <a:rPr lang="nl-NL" b="0" dirty="0" smtClean="0"/>
              <a:t> </a:t>
            </a:r>
            <a:r>
              <a:rPr lang="nl-NL" b="0" dirty="0" err="1" smtClean="0"/>
              <a:t>Infrastructure</a:t>
            </a:r>
            <a:r>
              <a:rPr lang="nl-NL" b="0" dirty="0" smtClean="0"/>
              <a:t> (</a:t>
            </a:r>
            <a:r>
              <a:rPr lang="nl-NL" b="0" dirty="0" err="1" smtClean="0"/>
              <a:t>Operational</a:t>
            </a:r>
            <a:r>
              <a:rPr lang="nl-NL" b="0" dirty="0"/>
              <a:t> </a:t>
            </a:r>
            <a:r>
              <a:rPr lang="nl-NL" b="0" dirty="0" err="1" smtClean="0"/>
              <a:t>relationship</a:t>
            </a:r>
            <a:r>
              <a:rPr lang="nl-NL" b="0" dirty="0" smtClean="0"/>
              <a:t>)</a:t>
            </a:r>
            <a:endParaRPr lang="en-US" b="0" dirty="0" smtClean="0"/>
          </a:p>
          <a:p>
            <a:pPr marL="342900" lvl="3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lvl="3"/>
            <a:endParaRPr lang="nl-NL" dirty="0" smtClean="0"/>
          </a:p>
        </p:txBody>
      </p:sp>
      <p:sp>
        <p:nvSpPr>
          <p:cNvPr id="18" name="Tijdelijke aanduiding voor datum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4FB0-BFF8-474D-A368-9D5A15A9C3BE}" type="datetime4">
              <a:rPr lang="nl-NL" smtClean="0"/>
              <a:pPr/>
              <a:t>22 juli 2015</a:t>
            </a:fld>
            <a:endParaRPr lang="en-GB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|</a:t>
            </a:r>
            <a:endParaRPr lang="en-GB" dirty="0"/>
          </a:p>
        </p:txBody>
      </p:sp>
      <p:sp>
        <p:nvSpPr>
          <p:cNvPr id="20" name="Tijdelijke aanduiding voor dianumm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722A-9617-4BA4-992F-7837156F7442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16" name="Tijdelijke aanduiding voor afbeelding 17"/>
          <p:cNvPicPr>
            <a:picLocks noGrp="1" noChangeAspect="1"/>
          </p:cNvPicPr>
          <p:nvPr>
            <p:ph type="pic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" b="10"/>
          <a:stretch>
            <a:fillRect/>
          </a:stretch>
        </p:blipFill>
        <p:spPr/>
      </p:pic>
      <p:sp>
        <p:nvSpPr>
          <p:cNvPr id="21" name="Tijdelijke aanduiding voor verticale tekst 20"/>
          <p:cNvSpPr>
            <a:spLocks noGrp="1"/>
          </p:cNvSpPr>
          <p:nvPr>
            <p:ph type="body" orient="vert" idx="14"/>
          </p:nvPr>
        </p:nvSpPr>
        <p:spPr/>
        <p:txBody>
          <a:bodyPr/>
          <a:lstStyle/>
          <a:p>
            <a:r>
              <a:rPr lang="nl-NL" dirty="0" smtClean="0"/>
              <a:t>Port of Rotterdam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2826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4CE1-3D42-43C1-929C-D47533133E8A}" type="datetime4">
              <a:rPr lang="nl-NL" smtClean="0"/>
              <a:t>22 juli 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|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5F9C-CFE5-4EC6-9BBB-664E2F56B033}" type="slidenum">
              <a:rPr lang="en-GB" smtClean="0"/>
              <a:t>4</a:t>
            </a:fld>
            <a:endParaRPr lang="en-GB"/>
          </a:p>
        </p:txBody>
      </p:sp>
      <p:pic>
        <p:nvPicPr>
          <p:cNvPr id="7" name="Tijdelijke aanduiding voor afbeelding 6"/>
          <p:cNvPicPr>
            <a:picLocks noGrp="1" noChangeAspect="1"/>
          </p:cNvPicPr>
          <p:nvPr>
            <p:ph type="pic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23" b="10686"/>
          <a:stretch/>
        </p:blipFill>
        <p:spPr>
          <a:xfrm>
            <a:off x="0" y="-109190"/>
            <a:ext cx="12195175" cy="605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925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Financial </a:t>
            </a:r>
            <a:r>
              <a:rPr lang="nl-NL" dirty="0" err="1" smtClean="0"/>
              <a:t>Autonomy</a:t>
            </a:r>
            <a:endParaRPr lang="en-GB" dirty="0"/>
          </a:p>
        </p:txBody>
      </p:sp>
      <p:sp>
        <p:nvSpPr>
          <p:cNvPr id="12" name="Tijdelijke aanduiding voor verticale tekst 11"/>
          <p:cNvSpPr>
            <a:spLocks noGrp="1"/>
          </p:cNvSpPr>
          <p:nvPr>
            <p:ph type="body" orient="vert" idx="1"/>
          </p:nvPr>
        </p:nvSpPr>
        <p:spPr>
          <a:xfrm>
            <a:off x="472587" y="1147140"/>
            <a:ext cx="6962189" cy="4510800"/>
          </a:xfrm>
        </p:spPr>
        <p:txBody>
          <a:bodyPr/>
          <a:lstStyle/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GB" dirty="0" smtClean="0"/>
              <a:t>Port dues:</a:t>
            </a:r>
            <a:r>
              <a:rPr lang="en-GB" b="0" dirty="0" smtClean="0"/>
              <a:t> consultation </a:t>
            </a:r>
            <a:r>
              <a:rPr lang="en-GB" b="0" dirty="0" err="1" smtClean="0"/>
              <a:t>Deltalinqs</a:t>
            </a:r>
            <a:r>
              <a:rPr lang="en-GB" b="0" dirty="0" smtClean="0"/>
              <a:t>, if necessary arbitration</a:t>
            </a:r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GB" dirty="0" smtClean="0"/>
              <a:t>Lease contracts:</a:t>
            </a:r>
          </a:p>
          <a:p>
            <a:pPr lvl="3"/>
            <a:r>
              <a:rPr lang="en-GB" b="0" dirty="0" smtClean="0"/>
              <a:t>Every 2 – 3 years update of target prices</a:t>
            </a:r>
          </a:p>
          <a:p>
            <a:pPr lvl="3"/>
            <a:r>
              <a:rPr lang="en-GB" b="0" dirty="0" smtClean="0"/>
              <a:t>Differentiation per segment, location and quality</a:t>
            </a:r>
          </a:p>
          <a:p>
            <a:pPr lvl="3"/>
            <a:r>
              <a:rPr lang="en-GB" dirty="0" smtClean="0"/>
              <a:t>Investments, strategy and budget: </a:t>
            </a:r>
          </a:p>
          <a:p>
            <a:pPr lvl="3"/>
            <a:r>
              <a:rPr lang="en-GB" b="0" dirty="0" smtClean="0"/>
              <a:t>Executive Board: &lt;€10 million</a:t>
            </a:r>
          </a:p>
          <a:p>
            <a:pPr lvl="3"/>
            <a:r>
              <a:rPr lang="en-GB" b="0" dirty="0" smtClean="0"/>
              <a:t>Supervisory Board: €10 - €50 million + Budget</a:t>
            </a:r>
          </a:p>
          <a:p>
            <a:pPr lvl="3"/>
            <a:r>
              <a:rPr lang="en-GB" b="0" dirty="0" smtClean="0"/>
              <a:t>Shareholders: &gt;€50 million + Strategy plan and Annual report</a:t>
            </a:r>
          </a:p>
          <a:p>
            <a:pPr lvl="3"/>
            <a:endParaRPr lang="nl-NL" b="0" dirty="0" smtClean="0"/>
          </a:p>
        </p:txBody>
      </p:sp>
      <p:sp>
        <p:nvSpPr>
          <p:cNvPr id="18" name="Tijdelijke aanduiding voor datum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1C7-96F1-4D50-B01A-A0B11196941D}" type="datetime4">
              <a:rPr lang="nl-NL" smtClean="0"/>
              <a:pPr/>
              <a:t>22 juli 2015</a:t>
            </a:fld>
            <a:endParaRPr lang="en-GB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|</a:t>
            </a:r>
            <a:endParaRPr lang="en-GB" dirty="0"/>
          </a:p>
        </p:txBody>
      </p:sp>
      <p:sp>
        <p:nvSpPr>
          <p:cNvPr id="20" name="Tijdelijke aanduiding voor dianumm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722A-9617-4BA4-992F-7837156F7442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16" name="Tijdelijke aanduiding voor afbeelding 6"/>
          <p:cNvPicPr>
            <a:picLocks noGrp="1" noChangeAspect="1"/>
          </p:cNvPicPr>
          <p:nvPr>
            <p:ph type="pic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787" r="10787"/>
          <a:stretch>
            <a:fillRect/>
          </a:stretch>
        </p:blipFill>
        <p:spPr/>
      </p:pic>
      <p:sp>
        <p:nvSpPr>
          <p:cNvPr id="21" name="Tijdelijke aanduiding voor verticale tekst 20"/>
          <p:cNvSpPr>
            <a:spLocks noGrp="1"/>
          </p:cNvSpPr>
          <p:nvPr>
            <p:ph type="body" orient="vert" idx="14"/>
          </p:nvPr>
        </p:nvSpPr>
        <p:spPr/>
        <p:txBody>
          <a:bodyPr/>
          <a:lstStyle/>
          <a:p>
            <a:pPr algn="ctr"/>
            <a:r>
              <a:rPr lang="nl-NL" dirty="0" smtClean="0"/>
              <a:t>Industrial Cluster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73555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a481d4bd8fdcad33681b94c2150fec594f4c7e"/>
  <p:tag name="ISPRING_RESOURCE_PATHS_HASH_PRESENTER" val="cc1b97c5b28f9cdb56dcde4ce802691b3c890f2"/>
</p:tagLst>
</file>

<file path=ppt/theme/theme1.xml><?xml version="1.0" encoding="utf-8"?>
<a:theme xmlns:a="http://schemas.openxmlformats.org/drawingml/2006/main" name="PPT-Template_POR_HBR">
  <a:themeElements>
    <a:clrScheme name="Port of Rotterdam">
      <a:dk1>
        <a:sysClr val="windowText" lastClr="000000"/>
      </a:dk1>
      <a:lt1>
        <a:sysClr val="window" lastClr="FFFFFF"/>
      </a:lt1>
      <a:dk2>
        <a:srgbClr val="001F4B"/>
      </a:dk2>
      <a:lt2>
        <a:srgbClr val="FFD800"/>
      </a:lt2>
      <a:accent1>
        <a:srgbClr val="009CD6"/>
      </a:accent1>
      <a:accent2>
        <a:srgbClr val="C4BFB9"/>
      </a:accent2>
      <a:accent3>
        <a:srgbClr val="CDCD00"/>
      </a:accent3>
      <a:accent4>
        <a:srgbClr val="D9EBF8"/>
      </a:accent4>
      <a:accent5>
        <a:srgbClr val="F39900"/>
      </a:accent5>
      <a:accent6>
        <a:srgbClr val="003076"/>
      </a:accent6>
      <a:hlink>
        <a:srgbClr val="FF2180"/>
      </a:hlink>
      <a:folHlink>
        <a:srgbClr val="FF0505"/>
      </a:folHlink>
    </a:clrScheme>
    <a:fontScheme name="Port of Rotterdam">
      <a:majorFont>
        <a:latin typeface="Futura-Bold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PPT-Template_POR_HBR</Template>
  <TotalTime>271</TotalTime>
  <Words>283</Words>
  <Application>Microsoft Office PowerPoint</Application>
  <PresentationFormat>Personalizzato</PresentationFormat>
  <Paragraphs>50</Paragraphs>
  <Slides>5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  <vt:variant>
        <vt:lpstr>Presentazioni personalizzate</vt:lpstr>
      </vt:variant>
      <vt:variant>
        <vt:i4>1</vt:i4>
      </vt:variant>
    </vt:vector>
  </HeadingPairs>
  <TitlesOfParts>
    <vt:vector size="17" baseType="lpstr">
      <vt:lpstr>Adobe Heiti Std R</vt:lpstr>
      <vt:lpstr>Arial</vt:lpstr>
      <vt:lpstr>Arial Black</vt:lpstr>
      <vt:lpstr>Arial Narrow</vt:lpstr>
      <vt:lpstr>Calibri</vt:lpstr>
      <vt:lpstr>Futura-Bold</vt:lpstr>
      <vt:lpstr>Helvetica</vt:lpstr>
      <vt:lpstr>Segoe UI Light</vt:lpstr>
      <vt:lpstr>Tahoma</vt:lpstr>
      <vt:lpstr>Wingdings</vt:lpstr>
      <vt:lpstr>PPT-Template_POR_HBR</vt:lpstr>
      <vt:lpstr>Port of Rotterdam</vt:lpstr>
      <vt:lpstr>Facts &amp; Figures</vt:lpstr>
      <vt:lpstr>Governance</vt:lpstr>
      <vt:lpstr>Presentazione standard di PowerPoint</vt:lpstr>
      <vt:lpstr>Financial Autonomy</vt:lpstr>
      <vt:lpstr>Map of Rotterdam</vt:lpstr>
    </vt:vector>
  </TitlesOfParts>
  <Company>Havenbedrijf Rotterdam N.V.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 of Rotterdam – Governance &amp;</dc:title>
  <dc:subject>PowerPoint Template</dc:subject>
  <dc:creator>Xander Japin</dc:creator>
  <cp:lastModifiedBy>Admin</cp:lastModifiedBy>
  <cp:revision>8</cp:revision>
  <cp:lastPrinted>2015-07-14T12:30:42Z</cp:lastPrinted>
  <dcterms:created xsi:type="dcterms:W3CDTF">2015-07-14T11:31:07Z</dcterms:created>
  <dcterms:modified xsi:type="dcterms:W3CDTF">2015-07-22T05:25:36Z</dcterms:modified>
  <cp:category>Basistemplate</cp:category>
  <cp:contentStatus>Definitief</cp:contentStatus>
</cp:coreProperties>
</file>