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3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4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5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  <p:sldMasterId id="2147483696" r:id="rId3"/>
    <p:sldMasterId id="2147483718" r:id="rId4"/>
    <p:sldMasterId id="2147483736" r:id="rId5"/>
    <p:sldMasterId id="2147483752" r:id="rId6"/>
  </p:sldMasterIdLst>
  <p:notesMasterIdLst>
    <p:notesMasterId r:id="rId14"/>
  </p:notesMasterIdLst>
  <p:handoutMasterIdLst>
    <p:handoutMasterId r:id="rId15"/>
  </p:handoutMasterIdLst>
  <p:sldIdLst>
    <p:sldId id="264" r:id="rId7"/>
    <p:sldId id="257" r:id="rId8"/>
    <p:sldId id="266" r:id="rId9"/>
    <p:sldId id="267" r:id="rId10"/>
    <p:sldId id="258" r:id="rId11"/>
    <p:sldId id="262" r:id="rId12"/>
    <p:sldId id="265" r:id="rId13"/>
  </p:sldIdLst>
  <p:sldSz cx="9144000" cy="6858000" type="screen4x3"/>
  <p:notesSz cx="6805613" cy="9944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0932" autoAdjust="0"/>
  </p:normalViewPr>
  <p:slideViewPr>
    <p:cSldViewPr showGuides="1">
      <p:cViewPr varScale="1">
        <p:scale>
          <a:sx n="60" d="100"/>
          <a:sy n="60" d="100"/>
        </p:scale>
        <p:origin x="-138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1"/>
      <c:hPercent val="61"/>
      <c:rotY val="0"/>
      <c:depthPercent val="31"/>
      <c:rAngAx val="1"/>
    </c:view3D>
    <c:floor>
      <c:thickness val="0"/>
      <c:spPr>
        <a:noFill/>
        <a:ln w="12700">
          <a:solidFill>
            <a:srgbClr val="AAAAAA"/>
          </a:solidFill>
          <a:prstDash val="solid"/>
        </a:ln>
      </c:spPr>
    </c:floor>
    <c:sideWall>
      <c:thickness val="0"/>
      <c:spPr>
        <a:noFill/>
        <a:ln w="12700">
          <a:solidFill>
            <a:srgbClr val="AAAAAA"/>
          </a:solidFill>
          <a:prstDash val="solid"/>
        </a:ln>
      </c:spPr>
    </c:sideWall>
    <c:backWall>
      <c:thickness val="0"/>
      <c:spPr>
        <a:noFill/>
        <a:ln w="12700">
          <a:solidFill>
            <a:srgbClr val="AAAAAA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96551724137931"/>
          <c:y val="3.9592760180995473E-2"/>
          <c:w val="0.8703448275862069"/>
          <c:h val="0.874434389140271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Cash Flow</c:v>
                </c:pt>
              </c:strCache>
            </c:strRef>
          </c:tx>
          <c:spPr>
            <a:solidFill>
              <a:srgbClr val="4C71A8"/>
            </a:solidFill>
            <a:ln w="25399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Sheet1!$B$1:$K$1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10"/>
                <c:pt idx="0">
                  <c:v>82000</c:v>
                </c:pt>
                <c:pt idx="1">
                  <c:v>83868</c:v>
                </c:pt>
                <c:pt idx="2">
                  <c:v>104103</c:v>
                </c:pt>
                <c:pt idx="3">
                  <c:v>77987</c:v>
                </c:pt>
                <c:pt idx="4">
                  <c:v>75353</c:v>
                </c:pt>
                <c:pt idx="5">
                  <c:v>92816</c:v>
                </c:pt>
                <c:pt idx="6">
                  <c:v>78335</c:v>
                </c:pt>
                <c:pt idx="7">
                  <c:v>84159</c:v>
                </c:pt>
                <c:pt idx="8">
                  <c:v>91421</c:v>
                </c:pt>
                <c:pt idx="9">
                  <c:v>103749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Inversió</c:v>
                </c:pt>
              </c:strCache>
            </c:strRef>
          </c:tx>
          <c:spPr>
            <a:solidFill>
              <a:srgbClr val="BC2C2F"/>
            </a:solidFill>
            <a:ln w="25399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Sheet1!$B$1:$K$1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Sheet1!$B$3:$K$3</c:f>
              <c:numCache>
                <c:formatCode>General</c:formatCode>
                <c:ptCount val="10"/>
                <c:pt idx="0">
                  <c:v>213602</c:v>
                </c:pt>
                <c:pt idx="1">
                  <c:v>245214</c:v>
                </c:pt>
                <c:pt idx="2">
                  <c:v>186758</c:v>
                </c:pt>
                <c:pt idx="3">
                  <c:v>161209</c:v>
                </c:pt>
                <c:pt idx="4">
                  <c:v>115131</c:v>
                </c:pt>
                <c:pt idx="5">
                  <c:v>95541</c:v>
                </c:pt>
                <c:pt idx="6">
                  <c:v>105419</c:v>
                </c:pt>
                <c:pt idx="7">
                  <c:v>88975</c:v>
                </c:pt>
                <c:pt idx="8">
                  <c:v>85513</c:v>
                </c:pt>
                <c:pt idx="9">
                  <c:v>40783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gapDepth val="0"/>
        <c:shape val="box"/>
        <c:axId val="274811880"/>
        <c:axId val="274812272"/>
        <c:axId val="0"/>
      </c:bar3DChart>
      <c:catAx>
        <c:axId val="274811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6684">
            <a:noFill/>
          </a:ln>
        </c:spPr>
        <c:txPr>
          <a:bodyPr rot="0" vert="horz"/>
          <a:lstStyle/>
          <a:p>
            <a:pPr>
              <a:defRPr sz="1265" b="1" i="0" u="none" strike="noStrike" baseline="0">
                <a:solidFill>
                  <a:srgbClr val="D90B00"/>
                </a:solidFill>
                <a:latin typeface="Gill Sans"/>
                <a:ea typeface="Gill Sans"/>
                <a:cs typeface="Gill Sans"/>
              </a:defRPr>
            </a:pPr>
            <a:endParaRPr lang="it-CH"/>
          </a:p>
        </c:txPr>
        <c:crossAx val="274812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4812272"/>
        <c:scaling>
          <c:orientation val="minMax"/>
        </c:scaling>
        <c:delete val="0"/>
        <c:axPos val="l"/>
        <c:majorGridlines>
          <c:spPr>
            <a:ln w="8912">
              <a:solidFill>
                <a:srgbClr val="AAAAAA"/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low"/>
        <c:spPr>
          <a:ln w="6684">
            <a:noFill/>
          </a:ln>
        </c:spPr>
        <c:txPr>
          <a:bodyPr rot="0" vert="horz"/>
          <a:lstStyle/>
          <a:p>
            <a:pPr>
              <a:defRPr sz="1690" b="0" i="0" u="none" strike="noStrike" baseline="0">
                <a:solidFill>
                  <a:srgbClr val="000000"/>
                </a:solidFill>
                <a:latin typeface="Gill Sans"/>
                <a:ea typeface="Gill Sans"/>
                <a:cs typeface="Gill Sans"/>
              </a:defRPr>
            </a:pPr>
            <a:endParaRPr lang="it-CH"/>
          </a:p>
        </c:txPr>
        <c:crossAx val="274811880"/>
        <c:crosses val="autoZero"/>
        <c:crossBetween val="between"/>
        <c:majorUnit val="50000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0.58620709253448577"/>
          <c:y val="0.24660615442871622"/>
          <c:w val="0.38896560298383753"/>
          <c:h val="8.1447838822127444E-2"/>
        </c:manualLayout>
      </c:layout>
      <c:overlay val="0"/>
      <c:spPr>
        <a:noFill/>
        <a:ln w="17824">
          <a:noFill/>
        </a:ln>
      </c:spPr>
      <c:txPr>
        <a:bodyPr/>
        <a:lstStyle/>
        <a:p>
          <a:pPr>
            <a:defRPr sz="1677" b="0" i="0" u="none" strike="noStrike" baseline="0">
              <a:solidFill>
                <a:srgbClr val="000000"/>
              </a:solidFill>
              <a:latin typeface="Gill Sans"/>
              <a:ea typeface="Gill Sans"/>
              <a:cs typeface="Gill Sans"/>
            </a:defRPr>
          </a:pPr>
          <a:endParaRPr lang="it-CH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30" b="0" i="0" u="none" strike="noStrike" baseline="0">
          <a:solidFill>
            <a:srgbClr val="000000"/>
          </a:solidFill>
          <a:latin typeface="Gill Sans"/>
          <a:ea typeface="Gill Sans"/>
          <a:cs typeface="Gill Sans"/>
        </a:defRPr>
      </a:pPr>
      <a:endParaRPr lang="it-CH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7D38F-2BAF-4763-A60F-81F68D27449C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4F365-2ECD-4BF8-9272-FC45250BA3D0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4864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90D0C-6EEE-43CF-951D-B70DF1AD48C2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DFD47-BAF0-480E-B002-838825E8279F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9896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DB98F-A657-45C6-8FBB-099CA72325E8}" type="slidenum">
              <a:rPr lang="es-ES" smtClean="0">
                <a:solidFill>
                  <a:prstClr val="black"/>
                </a:solidFill>
              </a:rPr>
              <a:pPr/>
              <a:t>1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805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C2FD942-74F0-490D-AA3E-A1EA1525405F}" type="slidenum">
              <a:rPr lang="es-ES">
                <a:solidFill>
                  <a:srgbClr val="000000"/>
                </a:solidFill>
              </a:rPr>
              <a:pPr eaLnBrk="1" hangingPunct="1"/>
              <a:t>2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484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4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269586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3990" indent="-2861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4600" indent="-22892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2440" indent="-22892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60280" indent="-22892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8120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596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3380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9164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C2164BA-CD95-4323-BD13-DA337BA25D2D}" type="slidenum">
              <a:rPr lang="es-ES" smtClean="0">
                <a:solidFill>
                  <a:prstClr val="black"/>
                </a:solidFill>
              </a:rPr>
              <a:pPr eaLnBrk="1" hangingPunct="1"/>
              <a:t>3</a:t>
            </a:fld>
            <a:endParaRPr lang="es-ES" dirty="0" smtClean="0">
              <a:solidFill>
                <a:prstClr val="black"/>
              </a:solidFill>
            </a:endParaRPr>
          </a:p>
        </p:txBody>
      </p:sp>
      <p:sp>
        <p:nvSpPr>
          <p:cNvPr id="222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a-ES" dirty="0" smtClean="0"/>
          </a:p>
        </p:txBody>
      </p:sp>
    </p:spTree>
    <p:extLst>
      <p:ext uri="{BB962C8B-B14F-4D97-AF65-F5344CB8AC3E}">
        <p14:creationId xmlns:p14="http://schemas.microsoft.com/office/powerpoint/2010/main" val="143944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0463" cy="3729038"/>
          </a:xfrm>
          <a:solidFill>
            <a:srgbClr val="FFFFFF"/>
          </a:solidFill>
          <a:ln/>
        </p:spPr>
      </p:sp>
      <p:sp>
        <p:nvSpPr>
          <p:cNvPr id="55603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endParaRPr lang="en-US" dirty="0" smtClean="0">
              <a:latin typeface="Helvetica" pitchFamily="34" charset="0"/>
              <a:ea typeface="Helvetica" pitchFamily="34" charset="0"/>
              <a:cs typeface="Helvetica" pitchFamily="34" charset="0"/>
              <a:sym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256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882FD-ED5A-4944-9AE0-BAA0CD2AD162}" type="slidenum">
              <a:rPr lang="es-ES" smtClean="0">
                <a:solidFill>
                  <a:prstClr val="black"/>
                </a:solidFill>
              </a:rPr>
              <a:pPr/>
              <a:t>7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02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Next for APB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FrutigerNext for APB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5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093924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-2857552" y="642939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1000" b="0" i="1" baseline="0"/>
            </a:lvl1pPr>
          </a:lstStyle>
          <a:p>
            <a:r>
              <a:rPr lang="es-ES" dirty="0" smtClean="0"/>
              <a:t>Santiago G. </a:t>
            </a:r>
            <a:r>
              <a:rPr lang="es-ES" dirty="0" err="1" smtClean="0"/>
              <a:t>Milà</a:t>
            </a:r>
            <a:r>
              <a:rPr lang="es-ES" dirty="0" smtClean="0"/>
              <a:t>, abril 2011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276083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679002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Next for APB" pitchFamily="34" charset="0"/>
              </a:defRPr>
            </a:lvl1pPr>
            <a:lvl2pPr>
              <a:defRPr>
                <a:latin typeface="FrutigerNext for APB" pitchFamily="34" charset="0"/>
              </a:defRPr>
            </a:lvl2pPr>
            <a:lvl3pPr>
              <a:defRPr>
                <a:latin typeface="FrutigerNext for APB" pitchFamily="34" charset="0"/>
              </a:defRPr>
            </a:lvl3pPr>
            <a:lvl4pPr>
              <a:defRPr>
                <a:latin typeface="FrutigerNext for APB" pitchFamily="34" charset="0"/>
              </a:defRPr>
            </a:lvl4pPr>
            <a:lvl5pPr>
              <a:defRPr>
                <a:latin typeface="FrutigerNext for APB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128099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Next for APB" pitchFamily="34" charset="0"/>
              </a:defRPr>
            </a:lvl1pPr>
            <a:lvl2pPr>
              <a:defRPr>
                <a:latin typeface="FrutigerNext for APB" pitchFamily="34" charset="0"/>
              </a:defRPr>
            </a:lvl2pPr>
            <a:lvl3pPr>
              <a:defRPr>
                <a:latin typeface="FrutigerNext for APB" pitchFamily="34" charset="0"/>
              </a:defRPr>
            </a:lvl3pPr>
            <a:lvl4pPr>
              <a:defRPr>
                <a:latin typeface="FrutigerNext for APB" pitchFamily="34" charset="0"/>
              </a:defRPr>
            </a:lvl4pPr>
            <a:lvl5pPr>
              <a:defRPr>
                <a:latin typeface="FrutigerNext for APB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122411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840991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739161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693682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0384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713161-23C3-4792-8C03-742DB9E979FE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0111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2EA6D3-DA03-4C36-BD66-C3D4B0C879DD}" type="datetime1">
              <a:rPr lang="es-ES_trad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22/07/2015</a:t>
            </a:fld>
            <a:endParaRPr lang="es-ES_tradn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01AB90-67B2-4896-B987-888C74071372}" type="slidenum">
              <a:rPr lang="es-ES_trad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20755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9816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0153207"/>
      </p:ext>
    </p:extLst>
  </p:cSld>
  <p:clrMapOvr>
    <a:masterClrMapping/>
  </p:clrMapOvr>
  <p:transition>
    <p:wheel spokes="8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6877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F3B5E5-C9E8-4C43-9F62-B0010BCFEB86}" type="datetime1">
              <a:rPr lang="es-ES_trad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22/07/2015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E6C592-4181-447B-AE90-869D4179F92E}" type="slidenum">
              <a:rPr lang="es-ES_trad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178108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0811345"/>
      </p:ext>
    </p:extLst>
  </p:cSld>
  <p:clrMapOvr>
    <a:masterClrMapping/>
  </p:clrMapOvr>
  <p:transition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Next for APB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FrutigerNext for APB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5422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utigerNext for APB" pitchFamily="34" charset="0"/>
              </a:defRPr>
            </a:lvl1pPr>
            <a:lvl2pPr>
              <a:defRPr>
                <a:latin typeface="FrutigerNext for APB" pitchFamily="34" charset="0"/>
              </a:defRPr>
            </a:lvl2pPr>
            <a:lvl3pPr>
              <a:defRPr>
                <a:latin typeface="FrutigerNext for APB" pitchFamily="34" charset="0"/>
              </a:defRPr>
            </a:lvl3pPr>
            <a:lvl4pPr>
              <a:defRPr>
                <a:latin typeface="FrutigerNext for APB" pitchFamily="34" charset="0"/>
              </a:defRPr>
            </a:lvl4pPr>
            <a:lvl5pPr>
              <a:defRPr>
                <a:latin typeface="FrutigerNext for APB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7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utigerNext for APB" pitchFamily="34" charset="0"/>
              </a:defRPr>
            </a:lvl1pPr>
            <a:lvl2pPr>
              <a:defRPr>
                <a:latin typeface="FrutigerNext for APB" pitchFamily="34" charset="0"/>
              </a:defRPr>
            </a:lvl2pPr>
            <a:lvl3pPr>
              <a:defRPr>
                <a:latin typeface="FrutigerNext for APB" pitchFamily="34" charset="0"/>
              </a:defRPr>
            </a:lvl3pPr>
            <a:lvl4pPr>
              <a:defRPr>
                <a:latin typeface="FrutigerNext for APB" pitchFamily="34" charset="0"/>
              </a:defRPr>
            </a:lvl4pPr>
            <a:lvl5pPr>
              <a:defRPr>
                <a:latin typeface="FrutigerNext for APB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79805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FrutigerNext for APB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FrutigerNext for APB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8655622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58204" cy="1060472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Next for APB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43163" y="2355616"/>
            <a:ext cx="4052637" cy="4199175"/>
          </a:xfrm>
        </p:spPr>
        <p:txBody>
          <a:bodyPr/>
          <a:lstStyle>
            <a:lvl1pPr>
              <a:defRPr sz="2800">
                <a:latin typeface="FrutigerNext for APB" pitchFamily="34" charset="0"/>
              </a:defRPr>
            </a:lvl1pPr>
            <a:lvl2pPr>
              <a:defRPr sz="2400">
                <a:latin typeface="FrutigerNext for APB" pitchFamily="34" charset="0"/>
              </a:defRPr>
            </a:lvl2pPr>
            <a:lvl3pPr>
              <a:defRPr sz="2000">
                <a:latin typeface="FrutigerNext for APB" pitchFamily="34" charset="0"/>
              </a:defRPr>
            </a:lvl3pPr>
            <a:lvl4pPr>
              <a:defRPr sz="1800">
                <a:latin typeface="FrutigerNext for APB" pitchFamily="34" charset="0"/>
              </a:defRPr>
            </a:lvl4pPr>
            <a:lvl5pPr>
              <a:defRPr sz="1800">
                <a:latin typeface="FrutigerNext for APB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34163" y="2355616"/>
            <a:ext cx="4052637" cy="4199175"/>
          </a:xfrm>
        </p:spPr>
        <p:txBody>
          <a:bodyPr/>
          <a:lstStyle>
            <a:lvl1pPr>
              <a:defRPr sz="2800">
                <a:latin typeface="FrutigerNext for APB" pitchFamily="34" charset="0"/>
              </a:defRPr>
            </a:lvl1pPr>
            <a:lvl2pPr>
              <a:defRPr sz="2400">
                <a:latin typeface="FrutigerNext for APB" pitchFamily="34" charset="0"/>
              </a:defRPr>
            </a:lvl2pPr>
            <a:lvl3pPr>
              <a:defRPr sz="2000">
                <a:latin typeface="FrutigerNext for APB" pitchFamily="34" charset="0"/>
              </a:defRPr>
            </a:lvl3pPr>
            <a:lvl4pPr>
              <a:defRPr sz="1800">
                <a:latin typeface="FrutigerNext for APB" pitchFamily="34" charset="0"/>
              </a:defRPr>
            </a:lvl4pPr>
            <a:lvl5pPr>
              <a:defRPr sz="1800">
                <a:latin typeface="FrutigerNext for APB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2985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FrutigerNext for APB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FrutigerNext for APB" pitchFamily="34" charset="0"/>
              </a:defRPr>
            </a:lvl1pPr>
            <a:lvl2pPr>
              <a:defRPr sz="2000">
                <a:latin typeface="FrutigerNext for APB" pitchFamily="34" charset="0"/>
              </a:defRPr>
            </a:lvl2pPr>
            <a:lvl3pPr>
              <a:defRPr sz="1800">
                <a:latin typeface="FrutigerNext for APB" pitchFamily="34" charset="0"/>
              </a:defRPr>
            </a:lvl3pPr>
            <a:lvl4pPr>
              <a:defRPr sz="1600">
                <a:latin typeface="FrutigerNext for APB" pitchFamily="34" charset="0"/>
              </a:defRPr>
            </a:lvl4pPr>
            <a:lvl5pPr>
              <a:defRPr sz="1600">
                <a:latin typeface="FrutigerNext for APB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3438" y="12144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FrutigerNext for APB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FrutigerNext for APB" pitchFamily="34" charset="0"/>
              </a:defRPr>
            </a:lvl1pPr>
            <a:lvl2pPr>
              <a:defRPr sz="2000">
                <a:latin typeface="FrutigerNext for APB" pitchFamily="34" charset="0"/>
              </a:defRPr>
            </a:lvl2pPr>
            <a:lvl3pPr>
              <a:defRPr sz="1800">
                <a:latin typeface="FrutigerNext for APB" pitchFamily="34" charset="0"/>
              </a:defRPr>
            </a:lvl3pPr>
            <a:lvl4pPr>
              <a:defRPr sz="1600">
                <a:latin typeface="FrutigerNext for APB" pitchFamily="34" charset="0"/>
              </a:defRPr>
            </a:lvl4pPr>
            <a:lvl5pPr>
              <a:defRPr sz="1600">
                <a:latin typeface="FrutigerNext for APB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Next for APB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Next for APB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Next for APB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74B849-ADF9-43B6-8F23-C398777EA703}" type="slidenum">
              <a:rPr lang="es-E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9854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Next for APB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75627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4018" y="1004887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FrutigerNext for APB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868" y="1004887"/>
            <a:ext cx="5111750" cy="5853113"/>
          </a:xfrm>
        </p:spPr>
        <p:txBody>
          <a:bodyPr/>
          <a:lstStyle>
            <a:lvl1pPr>
              <a:defRPr sz="3200">
                <a:latin typeface="FrutigerNext for APB" pitchFamily="34" charset="0"/>
              </a:defRPr>
            </a:lvl1pPr>
            <a:lvl2pPr>
              <a:defRPr sz="2800">
                <a:latin typeface="FrutigerNext for APB" pitchFamily="34" charset="0"/>
              </a:defRPr>
            </a:lvl2pPr>
            <a:lvl3pPr>
              <a:defRPr sz="2400">
                <a:latin typeface="FrutigerNext for APB" pitchFamily="34" charset="0"/>
              </a:defRPr>
            </a:lvl3pPr>
            <a:lvl4pPr>
              <a:defRPr sz="2000">
                <a:latin typeface="FrutigerNext for APB" pitchFamily="34" charset="0"/>
              </a:defRPr>
            </a:lvl4pPr>
            <a:lvl5pPr>
              <a:defRPr sz="2000">
                <a:latin typeface="FrutigerNext for APB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4018" y="2166937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FrutigerNext for APB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022414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85918" y="521495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FrutigerNext for APB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85918" y="102712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FrutigerNext for APB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85918" y="578168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FrutigerNext for APB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623493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58568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55A3C7-5CE2-49BE-A02F-EA123AA67130}" type="slidenum">
              <a:rPr lang="es-ES_tradnl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s-ES_tradnl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372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R Frutiger Roman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77D215-89F5-4818-B1DB-322028D9CA7B}" type="slidenum">
              <a:rPr lang="es-E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9653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857552" y="642939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1000" b="0" i="1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08639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FrutigerNext for APB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FrutigerNext for APB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8587386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41177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00433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8878149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857552" y="642939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1000" b="0" i="1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352912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9312117"/>
      </p:ext>
    </p:extLst>
  </p:cSld>
  <p:clrMapOvr>
    <a:masterClrMapping/>
  </p:clrMapOvr>
  <p:transition>
    <p:wheel spokes="8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Next for APB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FrutigerNext for APB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11516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utigerNext for APB" pitchFamily="34" charset="0"/>
              </a:defRPr>
            </a:lvl1pPr>
            <a:lvl2pPr>
              <a:defRPr>
                <a:latin typeface="FrutigerNext for APB" pitchFamily="34" charset="0"/>
              </a:defRPr>
            </a:lvl2pPr>
            <a:lvl3pPr>
              <a:defRPr>
                <a:latin typeface="FrutigerNext for APB" pitchFamily="34" charset="0"/>
              </a:defRPr>
            </a:lvl3pPr>
            <a:lvl4pPr>
              <a:defRPr>
                <a:latin typeface="FrutigerNext for APB" pitchFamily="34" charset="0"/>
              </a:defRPr>
            </a:lvl4pPr>
            <a:lvl5pPr>
              <a:defRPr>
                <a:latin typeface="FrutigerNext for APB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79549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FrutigerNext for APB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FrutigerNext for APB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888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58204" cy="1060472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Next for APB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43163" y="2355616"/>
            <a:ext cx="4052637" cy="4199175"/>
          </a:xfrm>
        </p:spPr>
        <p:txBody>
          <a:bodyPr/>
          <a:lstStyle>
            <a:lvl1pPr>
              <a:defRPr sz="2800">
                <a:latin typeface="FrutigerNext for APB" pitchFamily="34" charset="0"/>
              </a:defRPr>
            </a:lvl1pPr>
            <a:lvl2pPr>
              <a:defRPr sz="2400">
                <a:latin typeface="FrutigerNext for APB" pitchFamily="34" charset="0"/>
              </a:defRPr>
            </a:lvl2pPr>
            <a:lvl3pPr>
              <a:defRPr sz="2000">
                <a:latin typeface="FrutigerNext for APB" pitchFamily="34" charset="0"/>
              </a:defRPr>
            </a:lvl3pPr>
            <a:lvl4pPr>
              <a:defRPr sz="1800">
                <a:latin typeface="FrutigerNext for APB" pitchFamily="34" charset="0"/>
              </a:defRPr>
            </a:lvl4pPr>
            <a:lvl5pPr>
              <a:defRPr sz="1800">
                <a:latin typeface="FrutigerNext for APB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34163" y="2355616"/>
            <a:ext cx="4052637" cy="4199175"/>
          </a:xfrm>
        </p:spPr>
        <p:txBody>
          <a:bodyPr/>
          <a:lstStyle>
            <a:lvl1pPr>
              <a:defRPr sz="2800">
                <a:latin typeface="FrutigerNext for APB" pitchFamily="34" charset="0"/>
              </a:defRPr>
            </a:lvl1pPr>
            <a:lvl2pPr>
              <a:defRPr sz="2400">
                <a:latin typeface="FrutigerNext for APB" pitchFamily="34" charset="0"/>
              </a:defRPr>
            </a:lvl2pPr>
            <a:lvl3pPr>
              <a:defRPr sz="2000">
                <a:latin typeface="FrutigerNext for APB" pitchFamily="34" charset="0"/>
              </a:defRPr>
            </a:lvl3pPr>
            <a:lvl4pPr>
              <a:defRPr sz="1800">
                <a:latin typeface="FrutigerNext for APB" pitchFamily="34" charset="0"/>
              </a:defRPr>
            </a:lvl4pPr>
            <a:lvl5pPr>
              <a:defRPr sz="1800">
                <a:latin typeface="FrutigerNext for APB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98297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FrutigerNext for APB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FrutigerNext for APB" pitchFamily="34" charset="0"/>
              </a:defRPr>
            </a:lvl1pPr>
            <a:lvl2pPr>
              <a:defRPr sz="2000">
                <a:latin typeface="FrutigerNext for APB" pitchFamily="34" charset="0"/>
              </a:defRPr>
            </a:lvl2pPr>
            <a:lvl3pPr>
              <a:defRPr sz="1800">
                <a:latin typeface="FrutigerNext for APB" pitchFamily="34" charset="0"/>
              </a:defRPr>
            </a:lvl3pPr>
            <a:lvl4pPr>
              <a:defRPr sz="1600">
                <a:latin typeface="FrutigerNext for APB" pitchFamily="34" charset="0"/>
              </a:defRPr>
            </a:lvl4pPr>
            <a:lvl5pPr>
              <a:defRPr sz="1600">
                <a:latin typeface="FrutigerNext for APB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3438" y="12144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FrutigerNext for APB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FrutigerNext for APB" pitchFamily="34" charset="0"/>
              </a:defRPr>
            </a:lvl1pPr>
            <a:lvl2pPr>
              <a:defRPr sz="2000">
                <a:latin typeface="FrutigerNext for APB" pitchFamily="34" charset="0"/>
              </a:defRPr>
            </a:lvl2pPr>
            <a:lvl3pPr>
              <a:defRPr sz="1800">
                <a:latin typeface="FrutigerNext for APB" pitchFamily="34" charset="0"/>
              </a:defRPr>
            </a:lvl3pPr>
            <a:lvl4pPr>
              <a:defRPr sz="1600">
                <a:latin typeface="FrutigerNext for APB" pitchFamily="34" charset="0"/>
              </a:defRPr>
            </a:lvl4pPr>
            <a:lvl5pPr>
              <a:defRPr sz="1600">
                <a:latin typeface="FrutigerNext for APB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prstClr val="white"/>
                </a:solidFill>
                <a:latin typeface="FrutigerNext for APB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48954A-23FF-4601-8F29-F6EC4BA092D2}" type="datetimeFigureOut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22/07/2015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prstClr val="white"/>
                </a:solidFill>
                <a:latin typeface="FrutigerNext for APB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prstClr val="white"/>
                </a:solidFill>
                <a:latin typeface="FrutigerNext for APB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EAFAEB-A271-4066-8E2E-C6BDD4617184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213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58204" cy="1060472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Next for APB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43163" y="2355616"/>
            <a:ext cx="4052637" cy="4199175"/>
          </a:xfrm>
        </p:spPr>
        <p:txBody>
          <a:bodyPr/>
          <a:lstStyle>
            <a:lvl1pPr>
              <a:defRPr sz="2800">
                <a:latin typeface="FrutigerNext for APB" pitchFamily="34" charset="0"/>
              </a:defRPr>
            </a:lvl1pPr>
            <a:lvl2pPr>
              <a:defRPr sz="2400">
                <a:latin typeface="FrutigerNext for APB" pitchFamily="34" charset="0"/>
              </a:defRPr>
            </a:lvl2pPr>
            <a:lvl3pPr>
              <a:defRPr sz="2000">
                <a:latin typeface="FrutigerNext for APB" pitchFamily="34" charset="0"/>
              </a:defRPr>
            </a:lvl3pPr>
            <a:lvl4pPr>
              <a:defRPr sz="1800">
                <a:latin typeface="FrutigerNext for APB" pitchFamily="34" charset="0"/>
              </a:defRPr>
            </a:lvl4pPr>
            <a:lvl5pPr>
              <a:defRPr sz="1800">
                <a:latin typeface="FrutigerNext for APB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34163" y="2355616"/>
            <a:ext cx="4052637" cy="4199175"/>
          </a:xfrm>
        </p:spPr>
        <p:txBody>
          <a:bodyPr/>
          <a:lstStyle>
            <a:lvl1pPr>
              <a:defRPr sz="2800">
                <a:latin typeface="FrutigerNext for APB" pitchFamily="34" charset="0"/>
              </a:defRPr>
            </a:lvl1pPr>
            <a:lvl2pPr>
              <a:defRPr sz="2400">
                <a:latin typeface="FrutigerNext for APB" pitchFamily="34" charset="0"/>
              </a:defRPr>
            </a:lvl2pPr>
            <a:lvl3pPr>
              <a:defRPr sz="2000">
                <a:latin typeface="FrutigerNext for APB" pitchFamily="34" charset="0"/>
              </a:defRPr>
            </a:lvl3pPr>
            <a:lvl4pPr>
              <a:defRPr sz="1800">
                <a:latin typeface="FrutigerNext for APB" pitchFamily="34" charset="0"/>
              </a:defRPr>
            </a:lvl4pPr>
            <a:lvl5pPr>
              <a:defRPr sz="1800">
                <a:latin typeface="FrutigerNext for APB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43773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Next for APB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913678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4018" y="1004887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FrutigerNext for APB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868" y="1004887"/>
            <a:ext cx="5111750" cy="5853113"/>
          </a:xfrm>
        </p:spPr>
        <p:txBody>
          <a:bodyPr/>
          <a:lstStyle>
            <a:lvl1pPr>
              <a:defRPr sz="3200">
                <a:latin typeface="FrutigerNext for APB" pitchFamily="34" charset="0"/>
              </a:defRPr>
            </a:lvl1pPr>
            <a:lvl2pPr>
              <a:defRPr sz="2800">
                <a:latin typeface="FrutigerNext for APB" pitchFamily="34" charset="0"/>
              </a:defRPr>
            </a:lvl2pPr>
            <a:lvl3pPr>
              <a:defRPr sz="2400">
                <a:latin typeface="FrutigerNext for APB" pitchFamily="34" charset="0"/>
              </a:defRPr>
            </a:lvl3pPr>
            <a:lvl4pPr>
              <a:defRPr sz="2000">
                <a:latin typeface="FrutigerNext for APB" pitchFamily="34" charset="0"/>
              </a:defRPr>
            </a:lvl4pPr>
            <a:lvl5pPr>
              <a:defRPr sz="2000">
                <a:latin typeface="FrutigerNext for APB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4018" y="2166937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FrutigerNext for APB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0850144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85918" y="521495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FrutigerNext for APB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85918" y="102712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FrutigerNext for APB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85918" y="578168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FrutigerNext for APB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09389953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2391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16963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prstClr val="whit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4AC194-C508-4BFE-AF66-AF7AABC60A22}" type="slidenum">
              <a:rPr lang="es-ES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s-E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40655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prstClr val="whit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012585-341C-47A8-BD70-F133701E10DE}" type="datetime1">
              <a:rPr lang="es-ES_tradnl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22/07/2015</a:t>
            </a:fld>
            <a:endParaRPr lang="es-ES_tradnl">
              <a:latin typeface="Arial" pitchFamily="34" charset="0"/>
            </a:endParaRPr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prstClr val="whit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latin typeface="Arial" pitchFamily="34" charset="0"/>
            </a:endParaRPr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prstClr val="whit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A40736-4883-4D96-8B06-EBBC2CF2C6A6}" type="slidenum">
              <a:rPr lang="es-ES_tradnl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s-ES_tradnl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3139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765268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1880790"/>
      </p:ext>
    </p:extLst>
  </p:cSld>
  <p:clrMapOvr>
    <a:masterClrMapping/>
  </p:clrMapOvr>
  <p:transition>
    <p:wheel spokes="8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408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FrutigerNext for APB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FrutigerNext for APB" pitchFamily="34" charset="0"/>
              </a:defRPr>
            </a:lvl1pPr>
            <a:lvl2pPr>
              <a:defRPr sz="2000">
                <a:latin typeface="FrutigerNext for APB" pitchFamily="34" charset="0"/>
              </a:defRPr>
            </a:lvl2pPr>
            <a:lvl3pPr>
              <a:defRPr sz="1800">
                <a:latin typeface="FrutigerNext for APB" pitchFamily="34" charset="0"/>
              </a:defRPr>
            </a:lvl3pPr>
            <a:lvl4pPr>
              <a:defRPr sz="1600">
                <a:latin typeface="FrutigerNext for APB" pitchFamily="34" charset="0"/>
              </a:defRPr>
            </a:lvl4pPr>
            <a:lvl5pPr>
              <a:defRPr sz="1600">
                <a:latin typeface="FrutigerNext for APB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3438" y="12144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FrutigerNext for APB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FrutigerNext for APB" pitchFamily="34" charset="0"/>
              </a:defRPr>
            </a:lvl1pPr>
            <a:lvl2pPr>
              <a:defRPr sz="2000">
                <a:latin typeface="FrutigerNext for APB" pitchFamily="34" charset="0"/>
              </a:defRPr>
            </a:lvl2pPr>
            <a:lvl3pPr>
              <a:defRPr sz="1800">
                <a:latin typeface="FrutigerNext for APB" pitchFamily="34" charset="0"/>
              </a:defRPr>
            </a:lvl3pPr>
            <a:lvl4pPr>
              <a:defRPr sz="1600">
                <a:latin typeface="FrutigerNext for APB" pitchFamily="34" charset="0"/>
              </a:defRPr>
            </a:lvl4pPr>
            <a:lvl5pPr>
              <a:defRPr sz="1600">
                <a:latin typeface="FrutigerNext for APB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FrutigerNext for APB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644EED-9A91-4E7A-BDC1-415C7D98F518}" type="datetimeFigureOut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22/07/2015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FrutigerNext for APB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FrutigerNext for APB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853485-28A7-4627-AF96-BD0D174E1943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395702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1244214"/>
      </p:ext>
    </p:extLst>
  </p:cSld>
  <p:clrMapOvr>
    <a:masterClrMapping/>
  </p:clrMapOvr>
  <p:transition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8530467"/>
      </p:ext>
    </p:extLst>
  </p:cSld>
  <p:clrMapOvr>
    <a:masterClrMapping/>
  </p:clrMapOvr>
  <p:transition>
    <p:wheel spokes="8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prstClr val="whit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latin typeface="Arial" pitchFamily="34" charset="0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prstClr val="whit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latin typeface="Arial" pitchFamily="34" charset="0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prstClr val="whit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1C5ED9-F2BF-4AD5-B616-8DBF45834DC4}" type="slidenum">
              <a:rPr lang="es-ES_tradnl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s-ES_tradnl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49260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059297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857552" y="642939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1000" b="0" i="1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60245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6013" y="260350"/>
            <a:ext cx="7848600" cy="8382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1116013" y="1412875"/>
            <a:ext cx="7848600" cy="4968875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259374458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Next for APB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FrutigerNext for APB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175147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utigerNext for APB" pitchFamily="34" charset="0"/>
              </a:defRPr>
            </a:lvl1pPr>
            <a:lvl2pPr>
              <a:defRPr>
                <a:latin typeface="FrutigerNext for APB" pitchFamily="34" charset="0"/>
              </a:defRPr>
            </a:lvl2pPr>
            <a:lvl3pPr>
              <a:defRPr>
                <a:latin typeface="FrutigerNext for APB" pitchFamily="34" charset="0"/>
              </a:defRPr>
            </a:lvl3pPr>
            <a:lvl4pPr>
              <a:defRPr>
                <a:latin typeface="FrutigerNext for APB" pitchFamily="34" charset="0"/>
              </a:defRPr>
            </a:lvl4pPr>
            <a:lvl5pPr>
              <a:defRPr>
                <a:latin typeface="FrutigerNext for APB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688443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FrutigerNext for APB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FrutigerNext for APB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07467810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58204" cy="1060472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Next for APB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43163" y="2355616"/>
            <a:ext cx="4052637" cy="4199175"/>
          </a:xfrm>
        </p:spPr>
        <p:txBody>
          <a:bodyPr/>
          <a:lstStyle>
            <a:lvl1pPr>
              <a:defRPr sz="2800">
                <a:latin typeface="FrutigerNext for APB" pitchFamily="34" charset="0"/>
              </a:defRPr>
            </a:lvl1pPr>
            <a:lvl2pPr>
              <a:defRPr sz="2400">
                <a:latin typeface="FrutigerNext for APB" pitchFamily="34" charset="0"/>
              </a:defRPr>
            </a:lvl2pPr>
            <a:lvl3pPr>
              <a:defRPr sz="2000">
                <a:latin typeface="FrutigerNext for APB" pitchFamily="34" charset="0"/>
              </a:defRPr>
            </a:lvl3pPr>
            <a:lvl4pPr>
              <a:defRPr sz="1800">
                <a:latin typeface="FrutigerNext for APB" pitchFamily="34" charset="0"/>
              </a:defRPr>
            </a:lvl4pPr>
            <a:lvl5pPr>
              <a:defRPr sz="1800">
                <a:latin typeface="FrutigerNext for APB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34163" y="2355616"/>
            <a:ext cx="4052637" cy="4199175"/>
          </a:xfrm>
        </p:spPr>
        <p:txBody>
          <a:bodyPr/>
          <a:lstStyle>
            <a:lvl1pPr>
              <a:defRPr sz="2800">
                <a:latin typeface="FrutigerNext for APB" pitchFamily="34" charset="0"/>
              </a:defRPr>
            </a:lvl1pPr>
            <a:lvl2pPr>
              <a:defRPr sz="2400">
                <a:latin typeface="FrutigerNext for APB" pitchFamily="34" charset="0"/>
              </a:defRPr>
            </a:lvl2pPr>
            <a:lvl3pPr>
              <a:defRPr sz="2000">
                <a:latin typeface="FrutigerNext for APB" pitchFamily="34" charset="0"/>
              </a:defRPr>
            </a:lvl3pPr>
            <a:lvl4pPr>
              <a:defRPr sz="1800">
                <a:latin typeface="FrutigerNext for APB" pitchFamily="34" charset="0"/>
              </a:defRPr>
            </a:lvl4pPr>
            <a:lvl5pPr>
              <a:defRPr sz="1800">
                <a:latin typeface="FrutigerNext for APB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5469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Next for APB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758026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FrutigerNext for APB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FrutigerNext for APB" pitchFamily="34" charset="0"/>
              </a:defRPr>
            </a:lvl1pPr>
            <a:lvl2pPr>
              <a:defRPr sz="2000">
                <a:latin typeface="FrutigerNext for APB" pitchFamily="34" charset="0"/>
              </a:defRPr>
            </a:lvl2pPr>
            <a:lvl3pPr>
              <a:defRPr sz="1800">
                <a:latin typeface="FrutigerNext for APB" pitchFamily="34" charset="0"/>
              </a:defRPr>
            </a:lvl3pPr>
            <a:lvl4pPr>
              <a:defRPr sz="1600">
                <a:latin typeface="FrutigerNext for APB" pitchFamily="34" charset="0"/>
              </a:defRPr>
            </a:lvl4pPr>
            <a:lvl5pPr>
              <a:defRPr sz="1600">
                <a:latin typeface="FrutigerNext for APB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3438" y="12144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FrutigerNext for APB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FrutigerNext for APB" pitchFamily="34" charset="0"/>
              </a:defRPr>
            </a:lvl1pPr>
            <a:lvl2pPr>
              <a:defRPr sz="2000">
                <a:latin typeface="FrutigerNext for APB" pitchFamily="34" charset="0"/>
              </a:defRPr>
            </a:lvl2pPr>
            <a:lvl3pPr>
              <a:defRPr sz="1800">
                <a:latin typeface="FrutigerNext for APB" pitchFamily="34" charset="0"/>
              </a:defRPr>
            </a:lvl3pPr>
            <a:lvl4pPr>
              <a:defRPr sz="1600">
                <a:latin typeface="FrutigerNext for APB" pitchFamily="34" charset="0"/>
              </a:defRPr>
            </a:lvl4pPr>
            <a:lvl5pPr>
              <a:defRPr sz="1600">
                <a:latin typeface="FrutigerNext for APB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Next for APB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Next for APB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Next for APB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74B849-ADF9-43B6-8F23-C398777EA703}" type="slidenum">
              <a:rPr lang="es-E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20761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Next for APB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470919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4018" y="1004887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FrutigerNext for APB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868" y="1004887"/>
            <a:ext cx="5111750" cy="5853113"/>
          </a:xfrm>
        </p:spPr>
        <p:txBody>
          <a:bodyPr/>
          <a:lstStyle>
            <a:lvl1pPr>
              <a:defRPr sz="3200">
                <a:latin typeface="FrutigerNext for APB" pitchFamily="34" charset="0"/>
              </a:defRPr>
            </a:lvl1pPr>
            <a:lvl2pPr>
              <a:defRPr sz="2800">
                <a:latin typeface="FrutigerNext for APB" pitchFamily="34" charset="0"/>
              </a:defRPr>
            </a:lvl2pPr>
            <a:lvl3pPr>
              <a:defRPr sz="2400">
                <a:latin typeface="FrutigerNext for APB" pitchFamily="34" charset="0"/>
              </a:defRPr>
            </a:lvl3pPr>
            <a:lvl4pPr>
              <a:defRPr sz="2000">
                <a:latin typeface="FrutigerNext for APB" pitchFamily="34" charset="0"/>
              </a:defRPr>
            </a:lvl4pPr>
            <a:lvl5pPr>
              <a:defRPr sz="2000">
                <a:latin typeface="FrutigerNext for APB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4018" y="2166937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FrutigerNext for APB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10204645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85918" y="521495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FrutigerNext for APB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85918" y="102712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FrutigerNext for APB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85918" y="578168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FrutigerNext for APB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73058687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6657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55A3C7-5CE2-49BE-A02F-EA123AA67130}" type="slidenum">
              <a:rPr lang="es-ES_tradnl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s-ES_tradnl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5921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R Frutiger Roman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77D215-89F5-4818-B1DB-322028D9CA7B}" type="slidenum">
              <a:rPr lang="es-E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87484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857552" y="642939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1000" b="0" i="1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1332912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476891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334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4018" y="1004887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FrutigerNext for APB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868" y="1004887"/>
            <a:ext cx="5111750" cy="5853113"/>
          </a:xfrm>
        </p:spPr>
        <p:txBody>
          <a:bodyPr/>
          <a:lstStyle>
            <a:lvl1pPr>
              <a:defRPr sz="3200">
                <a:latin typeface="FrutigerNext for APB" pitchFamily="34" charset="0"/>
              </a:defRPr>
            </a:lvl1pPr>
            <a:lvl2pPr>
              <a:defRPr sz="2800">
                <a:latin typeface="FrutigerNext for APB" pitchFamily="34" charset="0"/>
              </a:defRPr>
            </a:lvl2pPr>
            <a:lvl3pPr>
              <a:defRPr sz="2400">
                <a:latin typeface="FrutigerNext for APB" pitchFamily="34" charset="0"/>
              </a:defRPr>
            </a:lvl3pPr>
            <a:lvl4pPr>
              <a:defRPr sz="2000">
                <a:latin typeface="FrutigerNext for APB" pitchFamily="34" charset="0"/>
              </a:defRPr>
            </a:lvl4pPr>
            <a:lvl5pPr>
              <a:defRPr sz="2000">
                <a:latin typeface="FrutigerNext for APB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4018" y="2166937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FrutigerNext for APB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86012525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87280293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857552" y="642939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1000" b="0" i="1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6133789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8898190"/>
      </p:ext>
    </p:extLst>
  </p:cSld>
  <p:clrMapOvr>
    <a:masterClrMapping/>
  </p:clrMapOvr>
  <p:transition>
    <p:wheel spokes="8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Next for APB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FrutigerNext for APB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608957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utigerNext for APB" pitchFamily="34" charset="0"/>
              </a:defRPr>
            </a:lvl1pPr>
            <a:lvl2pPr>
              <a:defRPr>
                <a:latin typeface="FrutigerNext for APB" pitchFamily="34" charset="0"/>
              </a:defRPr>
            </a:lvl2pPr>
            <a:lvl3pPr>
              <a:defRPr>
                <a:latin typeface="FrutigerNext for APB" pitchFamily="34" charset="0"/>
              </a:defRPr>
            </a:lvl3pPr>
            <a:lvl4pPr>
              <a:defRPr>
                <a:latin typeface="FrutigerNext for APB" pitchFamily="34" charset="0"/>
              </a:defRPr>
            </a:lvl4pPr>
            <a:lvl5pPr>
              <a:defRPr>
                <a:latin typeface="FrutigerNext for APB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75821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FrutigerNext for APB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FrutigerNext for APB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04710175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58204" cy="1060472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Next for APB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43163" y="2355616"/>
            <a:ext cx="4052637" cy="4199175"/>
          </a:xfrm>
        </p:spPr>
        <p:txBody>
          <a:bodyPr/>
          <a:lstStyle>
            <a:lvl1pPr>
              <a:defRPr sz="2800">
                <a:latin typeface="FrutigerNext for APB" pitchFamily="34" charset="0"/>
              </a:defRPr>
            </a:lvl1pPr>
            <a:lvl2pPr>
              <a:defRPr sz="2400">
                <a:latin typeface="FrutigerNext for APB" pitchFamily="34" charset="0"/>
              </a:defRPr>
            </a:lvl2pPr>
            <a:lvl3pPr>
              <a:defRPr sz="2000">
                <a:latin typeface="FrutigerNext for APB" pitchFamily="34" charset="0"/>
              </a:defRPr>
            </a:lvl3pPr>
            <a:lvl4pPr>
              <a:defRPr sz="1800">
                <a:latin typeface="FrutigerNext for APB" pitchFamily="34" charset="0"/>
              </a:defRPr>
            </a:lvl4pPr>
            <a:lvl5pPr>
              <a:defRPr sz="1800">
                <a:latin typeface="FrutigerNext for APB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34163" y="2355616"/>
            <a:ext cx="4052637" cy="4199175"/>
          </a:xfrm>
        </p:spPr>
        <p:txBody>
          <a:bodyPr/>
          <a:lstStyle>
            <a:lvl1pPr>
              <a:defRPr sz="2800">
                <a:latin typeface="FrutigerNext for APB" pitchFamily="34" charset="0"/>
              </a:defRPr>
            </a:lvl1pPr>
            <a:lvl2pPr>
              <a:defRPr sz="2400">
                <a:latin typeface="FrutigerNext for APB" pitchFamily="34" charset="0"/>
              </a:defRPr>
            </a:lvl2pPr>
            <a:lvl3pPr>
              <a:defRPr sz="2000">
                <a:latin typeface="FrutigerNext for APB" pitchFamily="34" charset="0"/>
              </a:defRPr>
            </a:lvl3pPr>
            <a:lvl4pPr>
              <a:defRPr sz="1800">
                <a:latin typeface="FrutigerNext for APB" pitchFamily="34" charset="0"/>
              </a:defRPr>
            </a:lvl4pPr>
            <a:lvl5pPr>
              <a:defRPr sz="1800">
                <a:latin typeface="FrutigerNext for APB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091703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FrutigerNext for APB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FrutigerNext for APB" pitchFamily="34" charset="0"/>
              </a:defRPr>
            </a:lvl1pPr>
            <a:lvl2pPr>
              <a:defRPr sz="2000">
                <a:latin typeface="FrutigerNext for APB" pitchFamily="34" charset="0"/>
              </a:defRPr>
            </a:lvl2pPr>
            <a:lvl3pPr>
              <a:defRPr sz="1800">
                <a:latin typeface="FrutigerNext for APB" pitchFamily="34" charset="0"/>
              </a:defRPr>
            </a:lvl3pPr>
            <a:lvl4pPr>
              <a:defRPr sz="1600">
                <a:latin typeface="FrutigerNext for APB" pitchFamily="34" charset="0"/>
              </a:defRPr>
            </a:lvl4pPr>
            <a:lvl5pPr>
              <a:defRPr sz="1600">
                <a:latin typeface="FrutigerNext for APB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3438" y="12144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FrutigerNext for APB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FrutigerNext for APB" pitchFamily="34" charset="0"/>
              </a:defRPr>
            </a:lvl1pPr>
            <a:lvl2pPr>
              <a:defRPr sz="2000">
                <a:latin typeface="FrutigerNext for APB" pitchFamily="34" charset="0"/>
              </a:defRPr>
            </a:lvl2pPr>
            <a:lvl3pPr>
              <a:defRPr sz="1800">
                <a:latin typeface="FrutigerNext for APB" pitchFamily="34" charset="0"/>
              </a:defRPr>
            </a:lvl3pPr>
            <a:lvl4pPr>
              <a:defRPr sz="1600">
                <a:latin typeface="FrutigerNext for APB" pitchFamily="34" charset="0"/>
              </a:defRPr>
            </a:lvl4pPr>
            <a:lvl5pPr>
              <a:defRPr sz="1600">
                <a:latin typeface="FrutigerNext for APB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Next for APB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A48954A-23FF-4601-8F29-F6EC4BA092D2}" type="datetimeFigureOut">
              <a:rPr lang="es-E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22/07/2015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Next for APB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Next for APB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69E609-721F-413B-98AA-050EFD6F75B9}" type="slidenum">
              <a:rPr lang="es-E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0358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Next for APB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709613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4018" y="1004887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FrutigerNext for APB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868" y="1004887"/>
            <a:ext cx="5111750" cy="5853113"/>
          </a:xfrm>
        </p:spPr>
        <p:txBody>
          <a:bodyPr/>
          <a:lstStyle>
            <a:lvl1pPr>
              <a:defRPr sz="3200">
                <a:latin typeface="FrutigerNext for APB" pitchFamily="34" charset="0"/>
              </a:defRPr>
            </a:lvl1pPr>
            <a:lvl2pPr>
              <a:defRPr sz="2800">
                <a:latin typeface="FrutigerNext for APB" pitchFamily="34" charset="0"/>
              </a:defRPr>
            </a:lvl2pPr>
            <a:lvl3pPr>
              <a:defRPr sz="2400">
                <a:latin typeface="FrutigerNext for APB" pitchFamily="34" charset="0"/>
              </a:defRPr>
            </a:lvl3pPr>
            <a:lvl4pPr>
              <a:defRPr sz="2000">
                <a:latin typeface="FrutigerNext for APB" pitchFamily="34" charset="0"/>
              </a:defRPr>
            </a:lvl4pPr>
            <a:lvl5pPr>
              <a:defRPr sz="2000">
                <a:latin typeface="FrutigerNext for APB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4018" y="2166937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FrutigerNext for APB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39249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85918" y="521495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FrutigerNext for APB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85918" y="102712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FrutigerNext for APB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85918" y="578168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FrutigerNext for APB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89380499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85918" y="521495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FrutigerNext for APB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85918" y="102712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FrutigerNext for APB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85918" y="578168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FrutigerNext for APB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63911968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854341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075966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849518C-844D-46ED-B2B7-64E7A4C1D2AA}" type="slidenum">
              <a:rPr lang="es-ES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es-E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99231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2EA6D3-DA03-4C36-BD66-C3D4B0C879DD}" type="datetime1">
              <a:rPr lang="es-ES_tradnl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22/07/2015</a:t>
            </a:fld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DDE254-0CB0-4236-BE70-ED8838197DE4}" type="slidenum">
              <a:rPr lang="es-ES_tradnl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88228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20740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946774"/>
      </p:ext>
    </p:extLst>
  </p:cSld>
  <p:clrMapOvr>
    <a:masterClrMapping/>
  </p:clrMapOvr>
  <p:transition>
    <p:wheel spokes="8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299033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Next for APB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FrutigerNext for APB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36736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utigerNext for APB" pitchFamily="34" charset="0"/>
              </a:defRPr>
            </a:lvl1pPr>
            <a:lvl2pPr>
              <a:defRPr>
                <a:latin typeface="FrutigerNext for APB" pitchFamily="34" charset="0"/>
              </a:defRPr>
            </a:lvl2pPr>
            <a:lvl3pPr>
              <a:defRPr>
                <a:latin typeface="FrutigerNext for APB" pitchFamily="34" charset="0"/>
              </a:defRPr>
            </a:lvl3pPr>
            <a:lvl4pPr>
              <a:defRPr>
                <a:latin typeface="FrutigerNext for APB" pitchFamily="34" charset="0"/>
              </a:defRPr>
            </a:lvl4pPr>
            <a:lvl5pPr>
              <a:defRPr>
                <a:latin typeface="FrutigerNext for APB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66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463201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FrutigerNext for APB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FrutigerNext for APB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83187869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58204" cy="1060472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Next for APB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43163" y="2355616"/>
            <a:ext cx="4052637" cy="4199175"/>
          </a:xfrm>
        </p:spPr>
        <p:txBody>
          <a:bodyPr/>
          <a:lstStyle>
            <a:lvl1pPr>
              <a:defRPr sz="2800">
                <a:latin typeface="FrutigerNext for APB" pitchFamily="34" charset="0"/>
              </a:defRPr>
            </a:lvl1pPr>
            <a:lvl2pPr>
              <a:defRPr sz="2400">
                <a:latin typeface="FrutigerNext for APB" pitchFamily="34" charset="0"/>
              </a:defRPr>
            </a:lvl2pPr>
            <a:lvl3pPr>
              <a:defRPr sz="2000">
                <a:latin typeface="FrutigerNext for APB" pitchFamily="34" charset="0"/>
              </a:defRPr>
            </a:lvl3pPr>
            <a:lvl4pPr>
              <a:defRPr sz="1800">
                <a:latin typeface="FrutigerNext for APB" pitchFamily="34" charset="0"/>
              </a:defRPr>
            </a:lvl4pPr>
            <a:lvl5pPr>
              <a:defRPr sz="1800">
                <a:latin typeface="FrutigerNext for APB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34163" y="2355616"/>
            <a:ext cx="4052637" cy="4199175"/>
          </a:xfrm>
        </p:spPr>
        <p:txBody>
          <a:bodyPr/>
          <a:lstStyle>
            <a:lvl1pPr>
              <a:defRPr sz="2800">
                <a:latin typeface="FrutigerNext for APB" pitchFamily="34" charset="0"/>
              </a:defRPr>
            </a:lvl1pPr>
            <a:lvl2pPr>
              <a:defRPr sz="2400">
                <a:latin typeface="FrutigerNext for APB" pitchFamily="34" charset="0"/>
              </a:defRPr>
            </a:lvl2pPr>
            <a:lvl3pPr>
              <a:defRPr sz="2000">
                <a:latin typeface="FrutigerNext for APB" pitchFamily="34" charset="0"/>
              </a:defRPr>
            </a:lvl3pPr>
            <a:lvl4pPr>
              <a:defRPr sz="1800">
                <a:latin typeface="FrutigerNext for APB" pitchFamily="34" charset="0"/>
              </a:defRPr>
            </a:lvl4pPr>
            <a:lvl5pPr>
              <a:defRPr sz="1800">
                <a:latin typeface="FrutigerNext for APB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435407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FrutigerNext for APB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FrutigerNext for APB" pitchFamily="34" charset="0"/>
              </a:defRPr>
            </a:lvl1pPr>
            <a:lvl2pPr>
              <a:defRPr sz="2000">
                <a:latin typeface="FrutigerNext for APB" pitchFamily="34" charset="0"/>
              </a:defRPr>
            </a:lvl2pPr>
            <a:lvl3pPr>
              <a:defRPr sz="1800">
                <a:latin typeface="FrutigerNext for APB" pitchFamily="34" charset="0"/>
              </a:defRPr>
            </a:lvl3pPr>
            <a:lvl4pPr>
              <a:defRPr sz="1600">
                <a:latin typeface="FrutigerNext for APB" pitchFamily="34" charset="0"/>
              </a:defRPr>
            </a:lvl4pPr>
            <a:lvl5pPr>
              <a:defRPr sz="1600">
                <a:latin typeface="FrutigerNext for APB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3438" y="12144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FrutigerNext for APB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FrutigerNext for APB" pitchFamily="34" charset="0"/>
              </a:defRPr>
            </a:lvl1pPr>
            <a:lvl2pPr>
              <a:defRPr sz="2000">
                <a:latin typeface="FrutigerNext for APB" pitchFamily="34" charset="0"/>
              </a:defRPr>
            </a:lvl2pPr>
            <a:lvl3pPr>
              <a:defRPr sz="1800">
                <a:latin typeface="FrutigerNext for APB" pitchFamily="34" charset="0"/>
              </a:defRPr>
            </a:lvl3pPr>
            <a:lvl4pPr>
              <a:defRPr sz="1600">
                <a:latin typeface="FrutigerNext for APB" pitchFamily="34" charset="0"/>
              </a:defRPr>
            </a:lvl4pPr>
            <a:lvl5pPr>
              <a:defRPr sz="1600">
                <a:latin typeface="FrutigerNext for APB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Next for APB" pitchFamily="34" charset="0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Next for APB" pitchFamily="34" charset="0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FrutigerNext for APB" pitchFamily="34" charset="0"/>
              </a:defRPr>
            </a:lvl1pPr>
          </a:lstStyle>
          <a:p>
            <a:pPr>
              <a:defRPr/>
            </a:pPr>
            <a:fld id="{CAC2200E-2906-49C3-9304-591636CDCE92}" type="slidenum">
              <a:rPr lang="es-ES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91808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Next for APB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7032897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4018" y="1004887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FrutigerNext for APB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868" y="1004887"/>
            <a:ext cx="5111750" cy="5853113"/>
          </a:xfrm>
        </p:spPr>
        <p:txBody>
          <a:bodyPr/>
          <a:lstStyle>
            <a:lvl1pPr>
              <a:defRPr sz="3200">
                <a:latin typeface="FrutigerNext for APB" pitchFamily="34" charset="0"/>
              </a:defRPr>
            </a:lvl1pPr>
            <a:lvl2pPr>
              <a:defRPr sz="2800">
                <a:latin typeface="FrutigerNext for APB" pitchFamily="34" charset="0"/>
              </a:defRPr>
            </a:lvl2pPr>
            <a:lvl3pPr>
              <a:defRPr sz="2400">
                <a:latin typeface="FrutigerNext for APB" pitchFamily="34" charset="0"/>
              </a:defRPr>
            </a:lvl3pPr>
            <a:lvl4pPr>
              <a:defRPr sz="2000">
                <a:latin typeface="FrutigerNext for APB" pitchFamily="34" charset="0"/>
              </a:defRPr>
            </a:lvl4pPr>
            <a:lvl5pPr>
              <a:defRPr sz="2000">
                <a:latin typeface="FrutigerNext for APB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4018" y="2166937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FrutigerNext for APB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54493938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85918" y="521495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FrutigerNext for APB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85918" y="102712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FrutigerNext for APB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85918" y="578168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FrutigerNext for APB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84064093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D437E-8127-4D6B-941C-B141C21708AE}" type="slidenum">
              <a:rPr lang="es-ES_tradnl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2820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R Frutiger Roman" charset="0"/>
              </a:defRPr>
            </a:lvl1pPr>
          </a:lstStyle>
          <a:p>
            <a:pPr>
              <a:defRPr/>
            </a:pPr>
            <a:fld id="{208DB5A1-D2E0-43C4-BB28-A1E098AF519C}" type="slidenum">
              <a:rPr lang="es-ES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49732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-2857552" y="642939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1000" b="0" i="1" baseline="0"/>
            </a:lvl1pPr>
          </a:lstStyle>
          <a:p>
            <a:r>
              <a:rPr lang="es-ES" dirty="0" smtClean="0"/>
              <a:t>Santiago G. </a:t>
            </a:r>
            <a:r>
              <a:rPr lang="es-ES" dirty="0" err="1" smtClean="0"/>
              <a:t>Milà</a:t>
            </a:r>
            <a:r>
              <a:rPr lang="es-ES" dirty="0" smtClean="0"/>
              <a:t>, abril 2011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9533706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631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37.xml"/><Relationship Id="rId21" Type="http://schemas.openxmlformats.org/officeDocument/2006/relationships/slideLayout" Target="../slideLayouts/slideLayout55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20" Type="http://schemas.openxmlformats.org/officeDocument/2006/relationships/slideLayout" Target="../slideLayouts/slideLayout54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slideLayout" Target="../slideLayouts/slideLayout53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Relationship Id="rId2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17" Type="http://schemas.openxmlformats.org/officeDocument/2006/relationships/slideLayout" Target="../slideLayouts/slideLayout72.xml"/><Relationship Id="rId2" Type="http://schemas.openxmlformats.org/officeDocument/2006/relationships/slideLayout" Target="../slideLayouts/slideLayout57.xml"/><Relationship Id="rId16" Type="http://schemas.openxmlformats.org/officeDocument/2006/relationships/slideLayout" Target="../slideLayouts/slideLayout71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slideLayout" Target="../slideLayouts/slideLayout85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5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slideLayout" Target="../slideLayouts/slideLayout8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100.xml"/><Relationship Id="rId18" Type="http://schemas.openxmlformats.org/officeDocument/2006/relationships/slideLayout" Target="../slideLayouts/slideLayout105.xml"/><Relationship Id="rId3" Type="http://schemas.openxmlformats.org/officeDocument/2006/relationships/slideLayout" Target="../slideLayouts/slideLayout90.xml"/><Relationship Id="rId21" Type="http://schemas.openxmlformats.org/officeDocument/2006/relationships/theme" Target="../theme/theme6.xml"/><Relationship Id="rId7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9.xml"/><Relationship Id="rId17" Type="http://schemas.openxmlformats.org/officeDocument/2006/relationships/slideLayout" Target="../slideLayouts/slideLayout104.xml"/><Relationship Id="rId2" Type="http://schemas.openxmlformats.org/officeDocument/2006/relationships/slideLayout" Target="../slideLayouts/slideLayout89.xml"/><Relationship Id="rId16" Type="http://schemas.openxmlformats.org/officeDocument/2006/relationships/slideLayout" Target="../slideLayouts/slideLayout103.xml"/><Relationship Id="rId20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88.xml"/><Relationship Id="rId6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8.xml"/><Relationship Id="rId5" Type="http://schemas.openxmlformats.org/officeDocument/2006/relationships/slideLayout" Target="../slideLayouts/slideLayout92.xml"/><Relationship Id="rId15" Type="http://schemas.openxmlformats.org/officeDocument/2006/relationships/slideLayout" Target="../slideLayouts/slideLayout102.xml"/><Relationship Id="rId10" Type="http://schemas.openxmlformats.org/officeDocument/2006/relationships/slideLayout" Target="../slideLayouts/slideLayout97.xml"/><Relationship Id="rId19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6.xml"/><Relationship Id="rId14" Type="http://schemas.openxmlformats.org/officeDocument/2006/relationships/slideLayout" Target="../slideLayouts/slideLayout10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grpSp>
        <p:nvGrpSpPr>
          <p:cNvPr id="7171" name="6 Grupo"/>
          <p:cNvGrpSpPr>
            <a:grpSpLocks/>
          </p:cNvGrpSpPr>
          <p:nvPr userDrawn="1"/>
        </p:nvGrpSpPr>
        <p:grpSpPr bwMode="auto">
          <a:xfrm>
            <a:off x="142875" y="142875"/>
            <a:ext cx="8858250" cy="600075"/>
            <a:chOff x="142875" y="142875"/>
            <a:chExt cx="8858250" cy="600075"/>
          </a:xfrm>
        </p:grpSpPr>
        <p:sp>
          <p:nvSpPr>
            <p:cNvPr id="7172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2875" y="142875"/>
              <a:ext cx="8858250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147638" y="149225"/>
              <a:ext cx="8848725" cy="585788"/>
            </a:xfrm>
            <a:prstGeom prst="rect">
              <a:avLst/>
            </a:prstGeom>
            <a:solidFill>
              <a:srgbClr val="2821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12700" cy="12700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90488" cy="98425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76" name="Line 8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171450" cy="185738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77" name="Line 9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250825" cy="273050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330200" cy="360363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411163" cy="447675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490538" cy="534988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81" name="Line 13"/>
            <p:cNvSpPr>
              <a:spLocks noChangeShapeType="1"/>
            </p:cNvSpPr>
            <p:nvPr/>
          </p:nvSpPr>
          <p:spPr bwMode="auto">
            <a:xfrm flipH="1">
              <a:off x="188913" y="147638"/>
              <a:ext cx="538163" cy="585788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 flipH="1">
              <a:off x="268288" y="147638"/>
              <a:ext cx="539750" cy="585788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 flipH="1">
              <a:off x="349250" y="147638"/>
              <a:ext cx="538163" cy="585788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 flipH="1">
              <a:off x="428625" y="147638"/>
              <a:ext cx="538163" cy="585788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 flipH="1">
              <a:off x="508000" y="147638"/>
              <a:ext cx="539750" cy="585788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86" name="Line 18"/>
            <p:cNvSpPr>
              <a:spLocks noChangeShapeType="1"/>
            </p:cNvSpPr>
            <p:nvPr/>
          </p:nvSpPr>
          <p:spPr bwMode="auto">
            <a:xfrm flipH="1">
              <a:off x="587375" y="147638"/>
              <a:ext cx="539750" cy="585788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 flipH="1">
              <a:off x="668338" y="147638"/>
              <a:ext cx="538163" cy="585788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88" name="Line 20"/>
            <p:cNvSpPr>
              <a:spLocks noChangeShapeType="1"/>
            </p:cNvSpPr>
            <p:nvPr/>
          </p:nvSpPr>
          <p:spPr bwMode="auto">
            <a:xfrm flipH="1">
              <a:off x="747713" y="147638"/>
              <a:ext cx="538163" cy="585788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 flipH="1">
              <a:off x="827088" y="147638"/>
              <a:ext cx="539750" cy="585788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90" name="Line 22"/>
            <p:cNvSpPr>
              <a:spLocks noChangeShapeType="1"/>
            </p:cNvSpPr>
            <p:nvPr/>
          </p:nvSpPr>
          <p:spPr bwMode="auto">
            <a:xfrm flipH="1">
              <a:off x="908050" y="147638"/>
              <a:ext cx="538163" cy="585788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91" name="Line 23"/>
            <p:cNvSpPr>
              <a:spLocks noChangeShapeType="1"/>
            </p:cNvSpPr>
            <p:nvPr/>
          </p:nvSpPr>
          <p:spPr bwMode="auto">
            <a:xfrm flipH="1">
              <a:off x="987425" y="147638"/>
              <a:ext cx="538163" cy="585788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92" name="Line 24"/>
            <p:cNvSpPr>
              <a:spLocks noChangeShapeType="1"/>
            </p:cNvSpPr>
            <p:nvPr/>
          </p:nvSpPr>
          <p:spPr bwMode="auto">
            <a:xfrm flipH="1">
              <a:off x="1068388" y="147638"/>
              <a:ext cx="538163" cy="585788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93" name="Line 25"/>
            <p:cNvSpPr>
              <a:spLocks noChangeShapeType="1"/>
            </p:cNvSpPr>
            <p:nvPr/>
          </p:nvSpPr>
          <p:spPr bwMode="auto">
            <a:xfrm flipH="1">
              <a:off x="1147763" y="147638"/>
              <a:ext cx="538163" cy="585788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94" name="Line 26"/>
            <p:cNvSpPr>
              <a:spLocks noChangeShapeType="1"/>
            </p:cNvSpPr>
            <p:nvPr/>
          </p:nvSpPr>
          <p:spPr bwMode="auto">
            <a:xfrm flipH="1">
              <a:off x="1227138" y="147638"/>
              <a:ext cx="538163" cy="585788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95" name="Line 27"/>
            <p:cNvSpPr>
              <a:spLocks noChangeShapeType="1"/>
            </p:cNvSpPr>
            <p:nvPr/>
          </p:nvSpPr>
          <p:spPr bwMode="auto">
            <a:xfrm flipH="1">
              <a:off x="1306513" y="147638"/>
              <a:ext cx="538163" cy="585788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96" name="Line 28"/>
            <p:cNvSpPr>
              <a:spLocks noChangeShapeType="1"/>
            </p:cNvSpPr>
            <p:nvPr/>
          </p:nvSpPr>
          <p:spPr bwMode="auto">
            <a:xfrm flipH="1">
              <a:off x="1385888" y="147638"/>
              <a:ext cx="538163" cy="585788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97" name="Line 29"/>
            <p:cNvSpPr>
              <a:spLocks noChangeShapeType="1"/>
            </p:cNvSpPr>
            <p:nvPr/>
          </p:nvSpPr>
          <p:spPr bwMode="auto">
            <a:xfrm flipH="1">
              <a:off x="1466850" y="147638"/>
              <a:ext cx="538163" cy="585788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98" name="Line 30"/>
            <p:cNvSpPr>
              <a:spLocks noChangeShapeType="1"/>
            </p:cNvSpPr>
            <p:nvPr/>
          </p:nvSpPr>
          <p:spPr bwMode="auto">
            <a:xfrm flipH="1">
              <a:off x="1546225" y="147638"/>
              <a:ext cx="538163" cy="585788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199" name="Line 31"/>
            <p:cNvSpPr>
              <a:spLocks noChangeShapeType="1"/>
            </p:cNvSpPr>
            <p:nvPr/>
          </p:nvSpPr>
          <p:spPr bwMode="auto">
            <a:xfrm flipH="1">
              <a:off x="1625600" y="147638"/>
              <a:ext cx="538163" cy="585788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00" name="Line 32"/>
            <p:cNvSpPr>
              <a:spLocks noChangeShapeType="1"/>
            </p:cNvSpPr>
            <p:nvPr/>
          </p:nvSpPr>
          <p:spPr bwMode="auto">
            <a:xfrm flipH="1">
              <a:off x="1704975" y="147638"/>
              <a:ext cx="539750" cy="585788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01" name="Line 33"/>
            <p:cNvSpPr>
              <a:spLocks noChangeShapeType="1"/>
            </p:cNvSpPr>
            <p:nvPr/>
          </p:nvSpPr>
          <p:spPr bwMode="auto">
            <a:xfrm flipH="1">
              <a:off x="1784350" y="147638"/>
              <a:ext cx="539750" cy="585788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02" name="Line 34"/>
            <p:cNvSpPr>
              <a:spLocks noChangeShapeType="1"/>
            </p:cNvSpPr>
            <p:nvPr/>
          </p:nvSpPr>
          <p:spPr bwMode="auto">
            <a:xfrm flipH="1">
              <a:off x="1865313" y="147638"/>
              <a:ext cx="538163" cy="585788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03" name="Freeform 35"/>
            <p:cNvSpPr>
              <a:spLocks/>
            </p:cNvSpPr>
            <p:nvPr/>
          </p:nvSpPr>
          <p:spPr bwMode="auto">
            <a:xfrm>
              <a:off x="3440113" y="250825"/>
              <a:ext cx="258763" cy="266700"/>
            </a:xfrm>
            <a:custGeom>
              <a:avLst/>
              <a:gdLst>
                <a:gd name="T0" fmla="*/ 0 w 571"/>
                <a:gd name="T1" fmla="*/ 2147483647 h 572"/>
                <a:gd name="T2" fmla="*/ 2147483647 w 571"/>
                <a:gd name="T3" fmla="*/ 0 h 572"/>
                <a:gd name="T4" fmla="*/ 2147483647 w 571"/>
                <a:gd name="T5" fmla="*/ 2147483647 h 572"/>
                <a:gd name="T6" fmla="*/ 2147483647 w 571"/>
                <a:gd name="T7" fmla="*/ 2147483647 h 572"/>
                <a:gd name="T8" fmla="*/ 0 w 571"/>
                <a:gd name="T9" fmla="*/ 2147483647 h 5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1" h="572">
                  <a:moveTo>
                    <a:pt x="0" y="404"/>
                  </a:moveTo>
                  <a:lnTo>
                    <a:pt x="403" y="0"/>
                  </a:lnTo>
                  <a:lnTo>
                    <a:pt x="571" y="168"/>
                  </a:lnTo>
                  <a:lnTo>
                    <a:pt x="169" y="572"/>
                  </a:lnTo>
                  <a:lnTo>
                    <a:pt x="0" y="4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04" name="Freeform 36"/>
            <p:cNvSpPr>
              <a:spLocks/>
            </p:cNvSpPr>
            <p:nvPr/>
          </p:nvSpPr>
          <p:spPr bwMode="auto">
            <a:xfrm>
              <a:off x="3551238" y="342900"/>
              <a:ext cx="242888" cy="288925"/>
            </a:xfrm>
            <a:custGeom>
              <a:avLst/>
              <a:gdLst>
                <a:gd name="T0" fmla="*/ 2147483647 w 536"/>
                <a:gd name="T1" fmla="*/ 2147483647 h 624"/>
                <a:gd name="T2" fmla="*/ 0 w 536"/>
                <a:gd name="T3" fmla="*/ 2147483647 h 624"/>
                <a:gd name="T4" fmla="*/ 2147483647 w 536"/>
                <a:gd name="T5" fmla="*/ 0 h 624"/>
                <a:gd name="T6" fmla="*/ 2147483647 w 536"/>
                <a:gd name="T7" fmla="*/ 2147483647 h 624"/>
                <a:gd name="T8" fmla="*/ 2147483647 w 536"/>
                <a:gd name="T9" fmla="*/ 2147483647 h 6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6" h="624">
                  <a:moveTo>
                    <a:pt x="173" y="624"/>
                  </a:moveTo>
                  <a:lnTo>
                    <a:pt x="0" y="451"/>
                  </a:lnTo>
                  <a:cubicBezTo>
                    <a:pt x="56" y="174"/>
                    <a:pt x="254" y="292"/>
                    <a:pt x="359" y="0"/>
                  </a:cubicBezTo>
                  <a:lnTo>
                    <a:pt x="536" y="168"/>
                  </a:lnTo>
                  <a:cubicBezTo>
                    <a:pt x="431" y="466"/>
                    <a:pt x="245" y="336"/>
                    <a:pt x="173" y="6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05" name="Freeform 37"/>
            <p:cNvSpPr>
              <a:spLocks noEditPoints="1"/>
            </p:cNvSpPr>
            <p:nvPr/>
          </p:nvSpPr>
          <p:spPr bwMode="auto">
            <a:xfrm>
              <a:off x="4017963" y="373063"/>
              <a:ext cx="96838" cy="146050"/>
            </a:xfrm>
            <a:custGeom>
              <a:avLst/>
              <a:gdLst>
                <a:gd name="T0" fmla="*/ 0 w 212"/>
                <a:gd name="T1" fmla="*/ 2147483647 h 315"/>
                <a:gd name="T2" fmla="*/ 0 w 212"/>
                <a:gd name="T3" fmla="*/ 0 h 315"/>
                <a:gd name="T4" fmla="*/ 2147483647 w 212"/>
                <a:gd name="T5" fmla="*/ 0 h 315"/>
                <a:gd name="T6" fmla="*/ 2147483647 w 212"/>
                <a:gd name="T7" fmla="*/ 2147483647 h 315"/>
                <a:gd name="T8" fmla="*/ 2147483647 w 212"/>
                <a:gd name="T9" fmla="*/ 2147483647 h 315"/>
                <a:gd name="T10" fmla="*/ 2147483647 w 212"/>
                <a:gd name="T11" fmla="*/ 2147483647 h 315"/>
                <a:gd name="T12" fmla="*/ 2147483647 w 212"/>
                <a:gd name="T13" fmla="*/ 2147483647 h 315"/>
                <a:gd name="T14" fmla="*/ 2147483647 w 212"/>
                <a:gd name="T15" fmla="*/ 2147483647 h 315"/>
                <a:gd name="T16" fmla="*/ 2147483647 w 212"/>
                <a:gd name="T17" fmla="*/ 2147483647 h 315"/>
                <a:gd name="T18" fmla="*/ 2147483647 w 212"/>
                <a:gd name="T19" fmla="*/ 2147483647 h 315"/>
                <a:gd name="T20" fmla="*/ 2147483647 w 212"/>
                <a:gd name="T21" fmla="*/ 2147483647 h 315"/>
                <a:gd name="T22" fmla="*/ 0 w 212"/>
                <a:gd name="T23" fmla="*/ 2147483647 h 315"/>
                <a:gd name="T24" fmla="*/ 2147483647 w 212"/>
                <a:gd name="T25" fmla="*/ 2147483647 h 315"/>
                <a:gd name="T26" fmla="*/ 2147483647 w 212"/>
                <a:gd name="T27" fmla="*/ 2147483647 h 315"/>
                <a:gd name="T28" fmla="*/ 2147483647 w 212"/>
                <a:gd name="T29" fmla="*/ 2147483647 h 315"/>
                <a:gd name="T30" fmla="*/ 2147483647 w 212"/>
                <a:gd name="T31" fmla="*/ 2147483647 h 315"/>
                <a:gd name="T32" fmla="*/ 2147483647 w 212"/>
                <a:gd name="T33" fmla="*/ 2147483647 h 315"/>
                <a:gd name="T34" fmla="*/ 2147483647 w 212"/>
                <a:gd name="T35" fmla="*/ 2147483647 h 31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12" h="315">
                  <a:moveTo>
                    <a:pt x="0" y="315"/>
                  </a:moveTo>
                  <a:lnTo>
                    <a:pt x="0" y="0"/>
                  </a:lnTo>
                  <a:lnTo>
                    <a:pt x="87" y="0"/>
                  </a:lnTo>
                  <a:cubicBezTo>
                    <a:pt x="105" y="0"/>
                    <a:pt x="122" y="1"/>
                    <a:pt x="135" y="4"/>
                  </a:cubicBezTo>
                  <a:cubicBezTo>
                    <a:pt x="149" y="6"/>
                    <a:pt x="162" y="12"/>
                    <a:pt x="174" y="21"/>
                  </a:cubicBezTo>
                  <a:cubicBezTo>
                    <a:pt x="186" y="29"/>
                    <a:pt x="196" y="40"/>
                    <a:pt x="202" y="53"/>
                  </a:cubicBezTo>
                  <a:cubicBezTo>
                    <a:pt x="209" y="67"/>
                    <a:pt x="212" y="81"/>
                    <a:pt x="212" y="96"/>
                  </a:cubicBezTo>
                  <a:cubicBezTo>
                    <a:pt x="212" y="131"/>
                    <a:pt x="201" y="156"/>
                    <a:pt x="179" y="172"/>
                  </a:cubicBezTo>
                  <a:cubicBezTo>
                    <a:pt x="156" y="188"/>
                    <a:pt x="127" y="197"/>
                    <a:pt x="92" y="197"/>
                  </a:cubicBezTo>
                  <a:lnTo>
                    <a:pt x="64" y="195"/>
                  </a:lnTo>
                  <a:lnTo>
                    <a:pt x="64" y="315"/>
                  </a:lnTo>
                  <a:lnTo>
                    <a:pt x="0" y="315"/>
                  </a:lnTo>
                  <a:close/>
                  <a:moveTo>
                    <a:pt x="144" y="98"/>
                  </a:moveTo>
                  <a:cubicBezTo>
                    <a:pt x="144" y="76"/>
                    <a:pt x="137" y="63"/>
                    <a:pt x="123" y="57"/>
                  </a:cubicBezTo>
                  <a:cubicBezTo>
                    <a:pt x="110" y="52"/>
                    <a:pt x="90" y="49"/>
                    <a:pt x="64" y="49"/>
                  </a:cubicBezTo>
                  <a:lnTo>
                    <a:pt x="64" y="147"/>
                  </a:lnTo>
                  <a:cubicBezTo>
                    <a:pt x="89" y="147"/>
                    <a:pt x="109" y="144"/>
                    <a:pt x="123" y="138"/>
                  </a:cubicBezTo>
                  <a:cubicBezTo>
                    <a:pt x="137" y="132"/>
                    <a:pt x="144" y="119"/>
                    <a:pt x="144" y="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06" name="Freeform 38"/>
            <p:cNvSpPr>
              <a:spLocks noEditPoints="1"/>
            </p:cNvSpPr>
            <p:nvPr/>
          </p:nvSpPr>
          <p:spPr bwMode="auto">
            <a:xfrm>
              <a:off x="4125913" y="407988"/>
              <a:ext cx="111125" cy="114300"/>
            </a:xfrm>
            <a:custGeom>
              <a:avLst/>
              <a:gdLst>
                <a:gd name="T0" fmla="*/ 0 w 243"/>
                <a:gd name="T1" fmla="*/ 2147483647 h 246"/>
                <a:gd name="T2" fmla="*/ 2147483647 w 243"/>
                <a:gd name="T3" fmla="*/ 2147483647 h 246"/>
                <a:gd name="T4" fmla="*/ 2147483647 w 243"/>
                <a:gd name="T5" fmla="*/ 0 h 246"/>
                <a:gd name="T6" fmla="*/ 2147483647 w 243"/>
                <a:gd name="T7" fmla="*/ 2147483647 h 246"/>
                <a:gd name="T8" fmla="*/ 2147483647 w 243"/>
                <a:gd name="T9" fmla="*/ 2147483647 h 246"/>
                <a:gd name="T10" fmla="*/ 2147483647 w 243"/>
                <a:gd name="T11" fmla="*/ 2147483647 h 246"/>
                <a:gd name="T12" fmla="*/ 2147483647 w 243"/>
                <a:gd name="T13" fmla="*/ 2147483647 h 246"/>
                <a:gd name="T14" fmla="*/ 2147483647 w 243"/>
                <a:gd name="T15" fmla="*/ 2147483647 h 246"/>
                <a:gd name="T16" fmla="*/ 0 w 243"/>
                <a:gd name="T17" fmla="*/ 2147483647 h 246"/>
                <a:gd name="T18" fmla="*/ 2147483647 w 243"/>
                <a:gd name="T19" fmla="*/ 2147483647 h 246"/>
                <a:gd name="T20" fmla="*/ 2147483647 w 243"/>
                <a:gd name="T21" fmla="*/ 2147483647 h 246"/>
                <a:gd name="T22" fmla="*/ 2147483647 w 243"/>
                <a:gd name="T23" fmla="*/ 2147483647 h 246"/>
                <a:gd name="T24" fmla="*/ 2147483647 w 243"/>
                <a:gd name="T25" fmla="*/ 2147483647 h 246"/>
                <a:gd name="T26" fmla="*/ 2147483647 w 243"/>
                <a:gd name="T27" fmla="*/ 2147483647 h 246"/>
                <a:gd name="T28" fmla="*/ 2147483647 w 243"/>
                <a:gd name="T29" fmla="*/ 2147483647 h 246"/>
                <a:gd name="T30" fmla="*/ 2147483647 w 243"/>
                <a:gd name="T31" fmla="*/ 2147483647 h 246"/>
                <a:gd name="T32" fmla="*/ 2147483647 w 243"/>
                <a:gd name="T33" fmla="*/ 2147483647 h 246"/>
                <a:gd name="T34" fmla="*/ 2147483647 w 243"/>
                <a:gd name="T35" fmla="*/ 2147483647 h 24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43" h="246">
                  <a:moveTo>
                    <a:pt x="0" y="122"/>
                  </a:moveTo>
                  <a:cubicBezTo>
                    <a:pt x="0" y="86"/>
                    <a:pt x="11" y="57"/>
                    <a:pt x="34" y="34"/>
                  </a:cubicBezTo>
                  <a:cubicBezTo>
                    <a:pt x="56" y="12"/>
                    <a:pt x="85" y="0"/>
                    <a:pt x="122" y="0"/>
                  </a:cubicBezTo>
                  <a:cubicBezTo>
                    <a:pt x="158" y="0"/>
                    <a:pt x="188" y="12"/>
                    <a:pt x="210" y="35"/>
                  </a:cubicBezTo>
                  <a:cubicBezTo>
                    <a:pt x="232" y="59"/>
                    <a:pt x="243" y="89"/>
                    <a:pt x="243" y="125"/>
                  </a:cubicBezTo>
                  <a:cubicBezTo>
                    <a:pt x="243" y="161"/>
                    <a:pt x="232" y="190"/>
                    <a:pt x="209" y="212"/>
                  </a:cubicBezTo>
                  <a:cubicBezTo>
                    <a:pt x="187" y="235"/>
                    <a:pt x="158" y="246"/>
                    <a:pt x="121" y="246"/>
                  </a:cubicBezTo>
                  <a:cubicBezTo>
                    <a:pt x="85" y="246"/>
                    <a:pt x="56" y="235"/>
                    <a:pt x="34" y="212"/>
                  </a:cubicBezTo>
                  <a:cubicBezTo>
                    <a:pt x="11" y="188"/>
                    <a:pt x="0" y="159"/>
                    <a:pt x="0" y="122"/>
                  </a:cubicBezTo>
                  <a:close/>
                  <a:moveTo>
                    <a:pt x="64" y="122"/>
                  </a:moveTo>
                  <a:cubicBezTo>
                    <a:pt x="64" y="143"/>
                    <a:pt x="68" y="162"/>
                    <a:pt x="78" y="178"/>
                  </a:cubicBezTo>
                  <a:cubicBezTo>
                    <a:pt x="88" y="193"/>
                    <a:pt x="103" y="201"/>
                    <a:pt x="123" y="201"/>
                  </a:cubicBezTo>
                  <a:cubicBezTo>
                    <a:pt x="141" y="201"/>
                    <a:pt x="155" y="193"/>
                    <a:pt x="165" y="177"/>
                  </a:cubicBezTo>
                  <a:cubicBezTo>
                    <a:pt x="175" y="161"/>
                    <a:pt x="180" y="144"/>
                    <a:pt x="180" y="124"/>
                  </a:cubicBezTo>
                  <a:cubicBezTo>
                    <a:pt x="180" y="103"/>
                    <a:pt x="175" y="85"/>
                    <a:pt x="166" y="69"/>
                  </a:cubicBezTo>
                  <a:cubicBezTo>
                    <a:pt x="156" y="53"/>
                    <a:pt x="141" y="45"/>
                    <a:pt x="122" y="45"/>
                  </a:cubicBezTo>
                  <a:cubicBezTo>
                    <a:pt x="103" y="45"/>
                    <a:pt x="89" y="53"/>
                    <a:pt x="79" y="69"/>
                  </a:cubicBezTo>
                  <a:cubicBezTo>
                    <a:pt x="68" y="84"/>
                    <a:pt x="64" y="102"/>
                    <a:pt x="64" y="1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07" name="Freeform 39"/>
            <p:cNvSpPr>
              <a:spLocks/>
            </p:cNvSpPr>
            <p:nvPr/>
          </p:nvSpPr>
          <p:spPr bwMode="auto">
            <a:xfrm>
              <a:off x="4257675" y="409575"/>
              <a:ext cx="63500" cy="109538"/>
            </a:xfrm>
            <a:custGeom>
              <a:avLst/>
              <a:gdLst>
                <a:gd name="T0" fmla="*/ 2147483647 w 140"/>
                <a:gd name="T1" fmla="*/ 2147483647 h 235"/>
                <a:gd name="T2" fmla="*/ 0 w 140"/>
                <a:gd name="T3" fmla="*/ 2147483647 h 235"/>
                <a:gd name="T4" fmla="*/ 2147483647 w 140"/>
                <a:gd name="T5" fmla="*/ 2147483647 h 235"/>
                <a:gd name="T6" fmla="*/ 2147483647 w 140"/>
                <a:gd name="T7" fmla="*/ 2147483647 h 235"/>
                <a:gd name="T8" fmla="*/ 2147483647 w 140"/>
                <a:gd name="T9" fmla="*/ 2147483647 h 235"/>
                <a:gd name="T10" fmla="*/ 2147483647 w 140"/>
                <a:gd name="T11" fmla="*/ 0 h 235"/>
                <a:gd name="T12" fmla="*/ 2147483647 w 140"/>
                <a:gd name="T13" fmla="*/ 2147483647 h 235"/>
                <a:gd name="T14" fmla="*/ 2147483647 w 140"/>
                <a:gd name="T15" fmla="*/ 2147483647 h 235"/>
                <a:gd name="T16" fmla="*/ 2147483647 w 140"/>
                <a:gd name="T17" fmla="*/ 2147483647 h 235"/>
                <a:gd name="T18" fmla="*/ 2147483647 w 140"/>
                <a:gd name="T19" fmla="*/ 2147483647 h 235"/>
                <a:gd name="T20" fmla="*/ 2147483647 w 140"/>
                <a:gd name="T21" fmla="*/ 2147483647 h 235"/>
                <a:gd name="T22" fmla="*/ 2147483647 w 140"/>
                <a:gd name="T23" fmla="*/ 2147483647 h 235"/>
                <a:gd name="T24" fmla="*/ 2147483647 w 140"/>
                <a:gd name="T25" fmla="*/ 2147483647 h 235"/>
                <a:gd name="T26" fmla="*/ 2147483647 w 140"/>
                <a:gd name="T27" fmla="*/ 214748364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0" h="235">
                  <a:moveTo>
                    <a:pt x="2" y="72"/>
                  </a:moveTo>
                  <a:lnTo>
                    <a:pt x="0" y="1"/>
                  </a:lnTo>
                  <a:lnTo>
                    <a:pt x="55" y="1"/>
                  </a:lnTo>
                  <a:lnTo>
                    <a:pt x="56" y="61"/>
                  </a:lnTo>
                  <a:cubicBezTo>
                    <a:pt x="61" y="43"/>
                    <a:pt x="69" y="28"/>
                    <a:pt x="80" y="16"/>
                  </a:cubicBezTo>
                  <a:cubicBezTo>
                    <a:pt x="91" y="5"/>
                    <a:pt x="105" y="0"/>
                    <a:pt x="122" y="0"/>
                  </a:cubicBezTo>
                  <a:cubicBezTo>
                    <a:pt x="127" y="0"/>
                    <a:pt x="133" y="0"/>
                    <a:pt x="140" y="2"/>
                  </a:cubicBezTo>
                  <a:lnTo>
                    <a:pt x="140" y="58"/>
                  </a:lnTo>
                  <a:cubicBezTo>
                    <a:pt x="132" y="57"/>
                    <a:pt x="125" y="55"/>
                    <a:pt x="119" y="55"/>
                  </a:cubicBezTo>
                  <a:cubicBezTo>
                    <a:pt x="98" y="55"/>
                    <a:pt x="83" y="63"/>
                    <a:pt x="75" y="78"/>
                  </a:cubicBezTo>
                  <a:cubicBezTo>
                    <a:pt x="66" y="93"/>
                    <a:pt x="62" y="112"/>
                    <a:pt x="62" y="134"/>
                  </a:cubicBezTo>
                  <a:lnTo>
                    <a:pt x="62" y="235"/>
                  </a:lnTo>
                  <a:lnTo>
                    <a:pt x="2" y="235"/>
                  </a:lnTo>
                  <a:lnTo>
                    <a:pt x="2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08" name="Freeform 40"/>
            <p:cNvSpPr>
              <a:spLocks/>
            </p:cNvSpPr>
            <p:nvPr/>
          </p:nvSpPr>
          <p:spPr bwMode="auto">
            <a:xfrm>
              <a:off x="4324350" y="379413"/>
              <a:ext cx="73025" cy="141288"/>
            </a:xfrm>
            <a:custGeom>
              <a:avLst/>
              <a:gdLst>
                <a:gd name="T0" fmla="*/ 2147483647 w 161"/>
                <a:gd name="T1" fmla="*/ 2147483647 h 302"/>
                <a:gd name="T2" fmla="*/ 2147483647 w 161"/>
                <a:gd name="T3" fmla="*/ 2147483647 h 302"/>
                <a:gd name="T4" fmla="*/ 2147483647 w 161"/>
                <a:gd name="T5" fmla="*/ 2147483647 h 302"/>
                <a:gd name="T6" fmla="*/ 2147483647 w 161"/>
                <a:gd name="T7" fmla="*/ 2147483647 h 302"/>
                <a:gd name="T8" fmla="*/ 0 w 161"/>
                <a:gd name="T9" fmla="*/ 2147483647 h 302"/>
                <a:gd name="T10" fmla="*/ 0 w 161"/>
                <a:gd name="T11" fmla="*/ 2147483647 h 302"/>
                <a:gd name="T12" fmla="*/ 2147483647 w 161"/>
                <a:gd name="T13" fmla="*/ 2147483647 h 302"/>
                <a:gd name="T14" fmla="*/ 2147483647 w 161"/>
                <a:gd name="T15" fmla="*/ 2147483647 h 302"/>
                <a:gd name="T16" fmla="*/ 2147483647 w 161"/>
                <a:gd name="T17" fmla="*/ 0 h 302"/>
                <a:gd name="T18" fmla="*/ 2147483647 w 161"/>
                <a:gd name="T19" fmla="*/ 2147483647 h 302"/>
                <a:gd name="T20" fmla="*/ 2147483647 w 161"/>
                <a:gd name="T21" fmla="*/ 2147483647 h 302"/>
                <a:gd name="T22" fmla="*/ 2147483647 w 161"/>
                <a:gd name="T23" fmla="*/ 2147483647 h 302"/>
                <a:gd name="T24" fmla="*/ 2147483647 w 161"/>
                <a:gd name="T25" fmla="*/ 2147483647 h 302"/>
                <a:gd name="T26" fmla="*/ 2147483647 w 161"/>
                <a:gd name="T27" fmla="*/ 2147483647 h 302"/>
                <a:gd name="T28" fmla="*/ 2147483647 w 161"/>
                <a:gd name="T29" fmla="*/ 2147483647 h 302"/>
                <a:gd name="T30" fmla="*/ 2147483647 w 161"/>
                <a:gd name="T31" fmla="*/ 2147483647 h 302"/>
                <a:gd name="T32" fmla="*/ 2147483647 w 161"/>
                <a:gd name="T33" fmla="*/ 2147483647 h 302"/>
                <a:gd name="T34" fmla="*/ 2147483647 w 161"/>
                <a:gd name="T35" fmla="*/ 2147483647 h 302"/>
                <a:gd name="T36" fmla="*/ 2147483647 w 161"/>
                <a:gd name="T37" fmla="*/ 2147483647 h 302"/>
                <a:gd name="T38" fmla="*/ 2147483647 w 161"/>
                <a:gd name="T39" fmla="*/ 2147483647 h 302"/>
                <a:gd name="T40" fmla="*/ 2147483647 w 161"/>
                <a:gd name="T41" fmla="*/ 2147483647 h 30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1" h="302">
                  <a:moveTo>
                    <a:pt x="121" y="302"/>
                  </a:moveTo>
                  <a:cubicBezTo>
                    <a:pt x="92" y="302"/>
                    <a:pt x="72" y="294"/>
                    <a:pt x="60" y="279"/>
                  </a:cubicBezTo>
                  <a:cubicBezTo>
                    <a:pt x="50" y="263"/>
                    <a:pt x="44" y="241"/>
                    <a:pt x="44" y="211"/>
                  </a:cubicBezTo>
                  <a:lnTo>
                    <a:pt x="44" y="113"/>
                  </a:lnTo>
                  <a:lnTo>
                    <a:pt x="0" y="113"/>
                  </a:lnTo>
                  <a:lnTo>
                    <a:pt x="0" y="68"/>
                  </a:lnTo>
                  <a:lnTo>
                    <a:pt x="44" y="68"/>
                  </a:lnTo>
                  <a:lnTo>
                    <a:pt x="44" y="20"/>
                  </a:lnTo>
                  <a:lnTo>
                    <a:pt x="104" y="0"/>
                  </a:lnTo>
                  <a:lnTo>
                    <a:pt x="104" y="68"/>
                  </a:lnTo>
                  <a:lnTo>
                    <a:pt x="157" y="68"/>
                  </a:lnTo>
                  <a:lnTo>
                    <a:pt x="157" y="113"/>
                  </a:lnTo>
                  <a:lnTo>
                    <a:pt x="104" y="113"/>
                  </a:lnTo>
                  <a:lnTo>
                    <a:pt x="104" y="197"/>
                  </a:lnTo>
                  <a:cubicBezTo>
                    <a:pt x="104" y="216"/>
                    <a:pt x="106" y="230"/>
                    <a:pt x="109" y="239"/>
                  </a:cubicBezTo>
                  <a:cubicBezTo>
                    <a:pt x="113" y="248"/>
                    <a:pt x="123" y="253"/>
                    <a:pt x="139" y="253"/>
                  </a:cubicBezTo>
                  <a:cubicBezTo>
                    <a:pt x="142" y="253"/>
                    <a:pt x="145" y="253"/>
                    <a:pt x="148" y="253"/>
                  </a:cubicBezTo>
                  <a:cubicBezTo>
                    <a:pt x="151" y="252"/>
                    <a:pt x="155" y="251"/>
                    <a:pt x="160" y="250"/>
                  </a:cubicBezTo>
                  <a:lnTo>
                    <a:pt x="161" y="297"/>
                  </a:lnTo>
                  <a:cubicBezTo>
                    <a:pt x="155" y="298"/>
                    <a:pt x="149" y="299"/>
                    <a:pt x="141" y="301"/>
                  </a:cubicBezTo>
                  <a:cubicBezTo>
                    <a:pt x="134" y="301"/>
                    <a:pt x="127" y="302"/>
                    <a:pt x="121" y="3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09" name="Freeform 41"/>
            <p:cNvSpPr>
              <a:spLocks noEditPoints="1"/>
            </p:cNvSpPr>
            <p:nvPr/>
          </p:nvSpPr>
          <p:spPr bwMode="auto">
            <a:xfrm>
              <a:off x="4471988" y="361950"/>
              <a:ext cx="103188" cy="158750"/>
            </a:xfrm>
            <a:custGeom>
              <a:avLst/>
              <a:gdLst>
                <a:gd name="T0" fmla="*/ 2147483647 w 229"/>
                <a:gd name="T1" fmla="*/ 2147483647 h 344"/>
                <a:gd name="T2" fmla="*/ 2147483647 w 229"/>
                <a:gd name="T3" fmla="*/ 2147483647 h 344"/>
                <a:gd name="T4" fmla="*/ 2147483647 w 229"/>
                <a:gd name="T5" fmla="*/ 2147483647 h 344"/>
                <a:gd name="T6" fmla="*/ 2147483647 w 229"/>
                <a:gd name="T7" fmla="*/ 2147483647 h 344"/>
                <a:gd name="T8" fmla="*/ 0 w 229"/>
                <a:gd name="T9" fmla="*/ 2147483647 h 344"/>
                <a:gd name="T10" fmla="*/ 2147483647 w 229"/>
                <a:gd name="T11" fmla="*/ 2147483647 h 344"/>
                <a:gd name="T12" fmla="*/ 2147483647 w 229"/>
                <a:gd name="T13" fmla="*/ 2147483647 h 344"/>
                <a:gd name="T14" fmla="*/ 2147483647 w 229"/>
                <a:gd name="T15" fmla="*/ 2147483647 h 344"/>
                <a:gd name="T16" fmla="*/ 2147483647 w 229"/>
                <a:gd name="T17" fmla="*/ 2147483647 h 344"/>
                <a:gd name="T18" fmla="*/ 2147483647 w 229"/>
                <a:gd name="T19" fmla="*/ 0 h 344"/>
                <a:gd name="T20" fmla="*/ 2147483647 w 229"/>
                <a:gd name="T21" fmla="*/ 0 h 344"/>
                <a:gd name="T22" fmla="*/ 2147483647 w 229"/>
                <a:gd name="T23" fmla="*/ 2147483647 h 344"/>
                <a:gd name="T24" fmla="*/ 2147483647 w 229"/>
                <a:gd name="T25" fmla="*/ 2147483647 h 344"/>
                <a:gd name="T26" fmla="*/ 2147483647 w 229"/>
                <a:gd name="T27" fmla="*/ 2147483647 h 344"/>
                <a:gd name="T28" fmla="*/ 2147483647 w 229"/>
                <a:gd name="T29" fmla="*/ 2147483647 h 344"/>
                <a:gd name="T30" fmla="*/ 2147483647 w 229"/>
                <a:gd name="T31" fmla="*/ 2147483647 h 344"/>
                <a:gd name="T32" fmla="*/ 2147483647 w 229"/>
                <a:gd name="T33" fmla="*/ 2147483647 h 344"/>
                <a:gd name="T34" fmla="*/ 2147483647 w 229"/>
                <a:gd name="T35" fmla="*/ 2147483647 h 344"/>
                <a:gd name="T36" fmla="*/ 2147483647 w 229"/>
                <a:gd name="T37" fmla="*/ 2147483647 h 344"/>
                <a:gd name="T38" fmla="*/ 2147483647 w 229"/>
                <a:gd name="T39" fmla="*/ 2147483647 h 344"/>
                <a:gd name="T40" fmla="*/ 2147483647 w 229"/>
                <a:gd name="T41" fmla="*/ 2147483647 h 344"/>
                <a:gd name="T42" fmla="*/ 2147483647 w 229"/>
                <a:gd name="T43" fmla="*/ 2147483647 h 344"/>
                <a:gd name="T44" fmla="*/ 2147483647 w 229"/>
                <a:gd name="T45" fmla="*/ 2147483647 h 344"/>
                <a:gd name="T46" fmla="*/ 2147483647 w 229"/>
                <a:gd name="T47" fmla="*/ 2147483647 h 34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29" h="344">
                  <a:moveTo>
                    <a:pt x="171" y="300"/>
                  </a:moveTo>
                  <a:cubicBezTo>
                    <a:pt x="164" y="315"/>
                    <a:pt x="154" y="326"/>
                    <a:pt x="142" y="333"/>
                  </a:cubicBezTo>
                  <a:cubicBezTo>
                    <a:pt x="129" y="340"/>
                    <a:pt x="115" y="344"/>
                    <a:pt x="98" y="344"/>
                  </a:cubicBezTo>
                  <a:cubicBezTo>
                    <a:pt x="65" y="344"/>
                    <a:pt x="40" y="332"/>
                    <a:pt x="24" y="309"/>
                  </a:cubicBezTo>
                  <a:cubicBezTo>
                    <a:pt x="8" y="285"/>
                    <a:pt x="0" y="257"/>
                    <a:pt x="0" y="222"/>
                  </a:cubicBezTo>
                  <a:cubicBezTo>
                    <a:pt x="0" y="189"/>
                    <a:pt x="8" y="161"/>
                    <a:pt x="25" y="138"/>
                  </a:cubicBezTo>
                  <a:cubicBezTo>
                    <a:pt x="41" y="114"/>
                    <a:pt x="65" y="102"/>
                    <a:pt x="97" y="102"/>
                  </a:cubicBezTo>
                  <a:cubicBezTo>
                    <a:pt x="130" y="102"/>
                    <a:pt x="154" y="117"/>
                    <a:pt x="169" y="145"/>
                  </a:cubicBezTo>
                  <a:cubicBezTo>
                    <a:pt x="169" y="134"/>
                    <a:pt x="168" y="120"/>
                    <a:pt x="168" y="103"/>
                  </a:cubicBezTo>
                  <a:lnTo>
                    <a:pt x="168" y="0"/>
                  </a:lnTo>
                  <a:lnTo>
                    <a:pt x="228" y="0"/>
                  </a:lnTo>
                  <a:lnTo>
                    <a:pt x="228" y="272"/>
                  </a:lnTo>
                  <a:lnTo>
                    <a:pt x="229" y="340"/>
                  </a:lnTo>
                  <a:lnTo>
                    <a:pt x="172" y="340"/>
                  </a:lnTo>
                  <a:lnTo>
                    <a:pt x="171" y="300"/>
                  </a:lnTo>
                  <a:close/>
                  <a:moveTo>
                    <a:pt x="63" y="224"/>
                  </a:moveTo>
                  <a:cubicBezTo>
                    <a:pt x="63" y="242"/>
                    <a:pt x="67" y="259"/>
                    <a:pt x="76" y="274"/>
                  </a:cubicBezTo>
                  <a:cubicBezTo>
                    <a:pt x="85" y="289"/>
                    <a:pt x="98" y="296"/>
                    <a:pt x="115" y="296"/>
                  </a:cubicBezTo>
                  <a:cubicBezTo>
                    <a:pt x="132" y="296"/>
                    <a:pt x="145" y="289"/>
                    <a:pt x="154" y="275"/>
                  </a:cubicBezTo>
                  <a:cubicBezTo>
                    <a:pt x="163" y="260"/>
                    <a:pt x="168" y="243"/>
                    <a:pt x="168" y="225"/>
                  </a:cubicBezTo>
                  <a:cubicBezTo>
                    <a:pt x="168" y="205"/>
                    <a:pt x="164" y="189"/>
                    <a:pt x="155" y="174"/>
                  </a:cubicBezTo>
                  <a:cubicBezTo>
                    <a:pt x="146" y="160"/>
                    <a:pt x="132" y="153"/>
                    <a:pt x="114" y="153"/>
                  </a:cubicBezTo>
                  <a:cubicBezTo>
                    <a:pt x="96" y="153"/>
                    <a:pt x="83" y="160"/>
                    <a:pt x="75" y="174"/>
                  </a:cubicBezTo>
                  <a:cubicBezTo>
                    <a:pt x="67" y="187"/>
                    <a:pt x="63" y="204"/>
                    <a:pt x="63" y="2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10" name="Freeform 42"/>
            <p:cNvSpPr>
              <a:spLocks noEditPoints="1"/>
            </p:cNvSpPr>
            <p:nvPr/>
          </p:nvSpPr>
          <p:spPr bwMode="auto">
            <a:xfrm>
              <a:off x="4597400" y="407988"/>
              <a:ext cx="98425" cy="114300"/>
            </a:xfrm>
            <a:custGeom>
              <a:avLst/>
              <a:gdLst>
                <a:gd name="T0" fmla="*/ 2147483647 w 218"/>
                <a:gd name="T1" fmla="*/ 2147483647 h 246"/>
                <a:gd name="T2" fmla="*/ 2147483647 w 218"/>
                <a:gd name="T3" fmla="*/ 2147483647 h 246"/>
                <a:gd name="T4" fmla="*/ 0 w 218"/>
                <a:gd name="T5" fmla="*/ 2147483647 h 246"/>
                <a:gd name="T6" fmla="*/ 2147483647 w 218"/>
                <a:gd name="T7" fmla="*/ 2147483647 h 246"/>
                <a:gd name="T8" fmla="*/ 2147483647 w 218"/>
                <a:gd name="T9" fmla="*/ 0 h 246"/>
                <a:gd name="T10" fmla="*/ 2147483647 w 218"/>
                <a:gd name="T11" fmla="*/ 2147483647 h 246"/>
                <a:gd name="T12" fmla="*/ 2147483647 w 218"/>
                <a:gd name="T13" fmla="*/ 2147483647 h 246"/>
                <a:gd name="T14" fmla="*/ 2147483647 w 218"/>
                <a:gd name="T15" fmla="*/ 2147483647 h 246"/>
                <a:gd name="T16" fmla="*/ 2147483647 w 218"/>
                <a:gd name="T17" fmla="*/ 2147483647 h 246"/>
                <a:gd name="T18" fmla="*/ 2147483647 w 218"/>
                <a:gd name="T19" fmla="*/ 2147483647 h 246"/>
                <a:gd name="T20" fmla="*/ 2147483647 w 218"/>
                <a:gd name="T21" fmla="*/ 2147483647 h 246"/>
                <a:gd name="T22" fmla="*/ 2147483647 w 218"/>
                <a:gd name="T23" fmla="*/ 2147483647 h 246"/>
                <a:gd name="T24" fmla="*/ 2147483647 w 218"/>
                <a:gd name="T25" fmla="*/ 2147483647 h 246"/>
                <a:gd name="T26" fmla="*/ 2147483647 w 218"/>
                <a:gd name="T27" fmla="*/ 2147483647 h 246"/>
                <a:gd name="T28" fmla="*/ 2147483647 w 218"/>
                <a:gd name="T29" fmla="*/ 2147483647 h 246"/>
                <a:gd name="T30" fmla="*/ 2147483647 w 218"/>
                <a:gd name="T31" fmla="*/ 2147483647 h 246"/>
                <a:gd name="T32" fmla="*/ 2147483647 w 218"/>
                <a:gd name="T33" fmla="*/ 2147483647 h 246"/>
                <a:gd name="T34" fmla="*/ 2147483647 w 218"/>
                <a:gd name="T35" fmla="*/ 2147483647 h 246"/>
                <a:gd name="T36" fmla="*/ 2147483647 w 218"/>
                <a:gd name="T37" fmla="*/ 2147483647 h 246"/>
                <a:gd name="T38" fmla="*/ 2147483647 w 218"/>
                <a:gd name="T39" fmla="*/ 2147483647 h 246"/>
                <a:gd name="T40" fmla="*/ 2147483647 w 218"/>
                <a:gd name="T41" fmla="*/ 2147483647 h 246"/>
                <a:gd name="T42" fmla="*/ 2147483647 w 218"/>
                <a:gd name="T43" fmla="*/ 2147483647 h 2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18" h="246">
                  <a:moveTo>
                    <a:pt x="122" y="246"/>
                  </a:moveTo>
                  <a:cubicBezTo>
                    <a:pt x="84" y="246"/>
                    <a:pt x="54" y="235"/>
                    <a:pt x="32" y="214"/>
                  </a:cubicBezTo>
                  <a:cubicBezTo>
                    <a:pt x="11" y="193"/>
                    <a:pt x="0" y="163"/>
                    <a:pt x="0" y="123"/>
                  </a:cubicBezTo>
                  <a:cubicBezTo>
                    <a:pt x="0" y="87"/>
                    <a:pt x="10" y="58"/>
                    <a:pt x="31" y="35"/>
                  </a:cubicBezTo>
                  <a:cubicBezTo>
                    <a:pt x="51" y="12"/>
                    <a:pt x="79" y="0"/>
                    <a:pt x="114" y="0"/>
                  </a:cubicBezTo>
                  <a:cubicBezTo>
                    <a:pt x="149" y="0"/>
                    <a:pt x="174" y="12"/>
                    <a:pt x="192" y="35"/>
                  </a:cubicBezTo>
                  <a:cubicBezTo>
                    <a:pt x="209" y="57"/>
                    <a:pt x="218" y="87"/>
                    <a:pt x="218" y="122"/>
                  </a:cubicBezTo>
                  <a:cubicBezTo>
                    <a:pt x="218" y="125"/>
                    <a:pt x="218" y="129"/>
                    <a:pt x="218" y="132"/>
                  </a:cubicBezTo>
                  <a:cubicBezTo>
                    <a:pt x="218" y="135"/>
                    <a:pt x="217" y="139"/>
                    <a:pt x="217" y="143"/>
                  </a:cubicBezTo>
                  <a:lnTo>
                    <a:pt x="60" y="143"/>
                  </a:lnTo>
                  <a:cubicBezTo>
                    <a:pt x="61" y="161"/>
                    <a:pt x="69" y="175"/>
                    <a:pt x="81" y="185"/>
                  </a:cubicBezTo>
                  <a:cubicBezTo>
                    <a:pt x="94" y="196"/>
                    <a:pt x="110" y="201"/>
                    <a:pt x="129" y="201"/>
                  </a:cubicBezTo>
                  <a:cubicBezTo>
                    <a:pt x="141" y="201"/>
                    <a:pt x="153" y="199"/>
                    <a:pt x="165" y="195"/>
                  </a:cubicBezTo>
                  <a:cubicBezTo>
                    <a:pt x="176" y="191"/>
                    <a:pt x="188" y="185"/>
                    <a:pt x="201" y="178"/>
                  </a:cubicBezTo>
                  <a:lnTo>
                    <a:pt x="203" y="230"/>
                  </a:lnTo>
                  <a:cubicBezTo>
                    <a:pt x="178" y="241"/>
                    <a:pt x="151" y="246"/>
                    <a:pt x="122" y="246"/>
                  </a:cubicBezTo>
                  <a:close/>
                  <a:moveTo>
                    <a:pt x="58" y="101"/>
                  </a:moveTo>
                  <a:lnTo>
                    <a:pt x="161" y="101"/>
                  </a:lnTo>
                  <a:cubicBezTo>
                    <a:pt x="161" y="84"/>
                    <a:pt x="156" y="71"/>
                    <a:pt x="149" y="60"/>
                  </a:cubicBezTo>
                  <a:cubicBezTo>
                    <a:pt x="141" y="48"/>
                    <a:pt x="128" y="43"/>
                    <a:pt x="112" y="43"/>
                  </a:cubicBezTo>
                  <a:cubicBezTo>
                    <a:pt x="96" y="43"/>
                    <a:pt x="84" y="48"/>
                    <a:pt x="75" y="59"/>
                  </a:cubicBezTo>
                  <a:cubicBezTo>
                    <a:pt x="66" y="71"/>
                    <a:pt x="60" y="84"/>
                    <a:pt x="58" y="1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11" name="Freeform 43"/>
            <p:cNvSpPr>
              <a:spLocks noEditPoints="1"/>
            </p:cNvSpPr>
            <p:nvPr/>
          </p:nvSpPr>
          <p:spPr bwMode="auto">
            <a:xfrm>
              <a:off x="4781550" y="373063"/>
              <a:ext cx="100013" cy="146050"/>
            </a:xfrm>
            <a:custGeom>
              <a:avLst/>
              <a:gdLst>
                <a:gd name="T0" fmla="*/ 2147483647 w 222"/>
                <a:gd name="T1" fmla="*/ 0 h 315"/>
                <a:gd name="T2" fmla="*/ 2147483647 w 222"/>
                <a:gd name="T3" fmla="*/ 2147483647 h 315"/>
                <a:gd name="T4" fmla="*/ 2147483647 w 222"/>
                <a:gd name="T5" fmla="*/ 2147483647 h 315"/>
                <a:gd name="T6" fmla="*/ 2147483647 w 222"/>
                <a:gd name="T7" fmla="*/ 2147483647 h 315"/>
                <a:gd name="T8" fmla="*/ 2147483647 w 222"/>
                <a:gd name="T9" fmla="*/ 2147483647 h 315"/>
                <a:gd name="T10" fmla="*/ 2147483647 w 222"/>
                <a:gd name="T11" fmla="*/ 2147483647 h 315"/>
                <a:gd name="T12" fmla="*/ 2147483647 w 222"/>
                <a:gd name="T13" fmla="*/ 2147483647 h 315"/>
                <a:gd name="T14" fmla="*/ 2147483647 w 222"/>
                <a:gd name="T15" fmla="*/ 2147483647 h 315"/>
                <a:gd name="T16" fmla="*/ 2147483647 w 222"/>
                <a:gd name="T17" fmla="*/ 2147483647 h 315"/>
                <a:gd name="T18" fmla="*/ 2147483647 w 222"/>
                <a:gd name="T19" fmla="*/ 2147483647 h 315"/>
                <a:gd name="T20" fmla="*/ 0 w 222"/>
                <a:gd name="T21" fmla="*/ 2147483647 h 315"/>
                <a:gd name="T22" fmla="*/ 0 w 222"/>
                <a:gd name="T23" fmla="*/ 0 h 315"/>
                <a:gd name="T24" fmla="*/ 2147483647 w 222"/>
                <a:gd name="T25" fmla="*/ 0 h 315"/>
                <a:gd name="T26" fmla="*/ 2147483647 w 222"/>
                <a:gd name="T27" fmla="*/ 2147483647 h 315"/>
                <a:gd name="T28" fmla="*/ 2147483647 w 222"/>
                <a:gd name="T29" fmla="*/ 2147483647 h 315"/>
                <a:gd name="T30" fmla="*/ 2147483647 w 222"/>
                <a:gd name="T31" fmla="*/ 2147483647 h 315"/>
                <a:gd name="T32" fmla="*/ 2147483647 w 222"/>
                <a:gd name="T33" fmla="*/ 2147483647 h 315"/>
                <a:gd name="T34" fmla="*/ 2147483647 w 222"/>
                <a:gd name="T35" fmla="*/ 2147483647 h 315"/>
                <a:gd name="T36" fmla="*/ 2147483647 w 222"/>
                <a:gd name="T37" fmla="*/ 2147483647 h 315"/>
                <a:gd name="T38" fmla="*/ 2147483647 w 222"/>
                <a:gd name="T39" fmla="*/ 2147483647 h 315"/>
                <a:gd name="T40" fmla="*/ 2147483647 w 222"/>
                <a:gd name="T41" fmla="*/ 2147483647 h 315"/>
                <a:gd name="T42" fmla="*/ 2147483647 w 222"/>
                <a:gd name="T43" fmla="*/ 2147483647 h 315"/>
                <a:gd name="T44" fmla="*/ 2147483647 w 222"/>
                <a:gd name="T45" fmla="*/ 2147483647 h 315"/>
                <a:gd name="T46" fmla="*/ 2147483647 w 222"/>
                <a:gd name="T47" fmla="*/ 2147483647 h 315"/>
                <a:gd name="T48" fmla="*/ 2147483647 w 222"/>
                <a:gd name="T49" fmla="*/ 2147483647 h 315"/>
                <a:gd name="T50" fmla="*/ 2147483647 w 222"/>
                <a:gd name="T51" fmla="*/ 2147483647 h 315"/>
                <a:gd name="T52" fmla="*/ 2147483647 w 222"/>
                <a:gd name="T53" fmla="*/ 2147483647 h 315"/>
                <a:gd name="T54" fmla="*/ 2147483647 w 222"/>
                <a:gd name="T55" fmla="*/ 2147483647 h 315"/>
                <a:gd name="T56" fmla="*/ 2147483647 w 222"/>
                <a:gd name="T57" fmla="*/ 2147483647 h 31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22" h="315">
                  <a:moveTo>
                    <a:pt x="100" y="0"/>
                  </a:moveTo>
                  <a:cubicBezTo>
                    <a:pt x="132" y="0"/>
                    <a:pt x="158" y="6"/>
                    <a:pt x="179" y="18"/>
                  </a:cubicBezTo>
                  <a:cubicBezTo>
                    <a:pt x="200" y="29"/>
                    <a:pt x="211" y="50"/>
                    <a:pt x="211" y="80"/>
                  </a:cubicBezTo>
                  <a:cubicBezTo>
                    <a:pt x="211" y="100"/>
                    <a:pt x="205" y="116"/>
                    <a:pt x="195" y="128"/>
                  </a:cubicBezTo>
                  <a:cubicBezTo>
                    <a:pt x="184" y="139"/>
                    <a:pt x="169" y="147"/>
                    <a:pt x="149" y="151"/>
                  </a:cubicBezTo>
                  <a:cubicBezTo>
                    <a:pt x="171" y="153"/>
                    <a:pt x="189" y="162"/>
                    <a:pt x="202" y="175"/>
                  </a:cubicBezTo>
                  <a:cubicBezTo>
                    <a:pt x="216" y="188"/>
                    <a:pt x="222" y="206"/>
                    <a:pt x="222" y="228"/>
                  </a:cubicBezTo>
                  <a:cubicBezTo>
                    <a:pt x="222" y="260"/>
                    <a:pt x="213" y="281"/>
                    <a:pt x="193" y="293"/>
                  </a:cubicBezTo>
                  <a:cubicBezTo>
                    <a:pt x="174" y="304"/>
                    <a:pt x="158" y="311"/>
                    <a:pt x="145" y="313"/>
                  </a:cubicBezTo>
                  <a:cubicBezTo>
                    <a:pt x="132" y="314"/>
                    <a:pt x="115" y="315"/>
                    <a:pt x="95" y="315"/>
                  </a:cubicBezTo>
                  <a:lnTo>
                    <a:pt x="0" y="315"/>
                  </a:lnTo>
                  <a:lnTo>
                    <a:pt x="0" y="0"/>
                  </a:lnTo>
                  <a:lnTo>
                    <a:pt x="100" y="0"/>
                  </a:lnTo>
                  <a:close/>
                  <a:moveTo>
                    <a:pt x="159" y="221"/>
                  </a:moveTo>
                  <a:cubicBezTo>
                    <a:pt x="159" y="205"/>
                    <a:pt x="153" y="194"/>
                    <a:pt x="141" y="186"/>
                  </a:cubicBezTo>
                  <a:cubicBezTo>
                    <a:pt x="130" y="179"/>
                    <a:pt x="116" y="175"/>
                    <a:pt x="98" y="175"/>
                  </a:cubicBezTo>
                  <a:lnTo>
                    <a:pt x="64" y="175"/>
                  </a:lnTo>
                  <a:lnTo>
                    <a:pt x="64" y="266"/>
                  </a:lnTo>
                  <a:lnTo>
                    <a:pt x="94" y="266"/>
                  </a:lnTo>
                  <a:cubicBezTo>
                    <a:pt x="112" y="266"/>
                    <a:pt x="127" y="263"/>
                    <a:pt x="140" y="256"/>
                  </a:cubicBezTo>
                  <a:cubicBezTo>
                    <a:pt x="153" y="249"/>
                    <a:pt x="159" y="238"/>
                    <a:pt x="159" y="221"/>
                  </a:cubicBezTo>
                  <a:close/>
                  <a:moveTo>
                    <a:pt x="147" y="89"/>
                  </a:moveTo>
                  <a:cubicBezTo>
                    <a:pt x="147" y="75"/>
                    <a:pt x="142" y="64"/>
                    <a:pt x="133" y="58"/>
                  </a:cubicBezTo>
                  <a:cubicBezTo>
                    <a:pt x="123" y="52"/>
                    <a:pt x="111" y="49"/>
                    <a:pt x="95" y="49"/>
                  </a:cubicBezTo>
                  <a:lnTo>
                    <a:pt x="64" y="49"/>
                  </a:lnTo>
                  <a:lnTo>
                    <a:pt x="64" y="128"/>
                  </a:lnTo>
                  <a:lnTo>
                    <a:pt x="94" y="128"/>
                  </a:lnTo>
                  <a:cubicBezTo>
                    <a:pt x="109" y="128"/>
                    <a:pt x="122" y="125"/>
                    <a:pt x="132" y="119"/>
                  </a:cubicBezTo>
                  <a:cubicBezTo>
                    <a:pt x="142" y="113"/>
                    <a:pt x="147" y="104"/>
                    <a:pt x="147" y="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12" name="Freeform 44"/>
            <p:cNvSpPr>
              <a:spLocks noEditPoints="1"/>
            </p:cNvSpPr>
            <p:nvPr/>
          </p:nvSpPr>
          <p:spPr bwMode="auto">
            <a:xfrm>
              <a:off x="4900613" y="409575"/>
              <a:ext cx="93663" cy="111125"/>
            </a:xfrm>
            <a:custGeom>
              <a:avLst/>
              <a:gdLst>
                <a:gd name="T0" fmla="*/ 2147483647 w 209"/>
                <a:gd name="T1" fmla="*/ 2147483647 h 242"/>
                <a:gd name="T2" fmla="*/ 2147483647 w 209"/>
                <a:gd name="T3" fmla="*/ 2147483647 h 242"/>
                <a:gd name="T4" fmla="*/ 2147483647 w 209"/>
                <a:gd name="T5" fmla="*/ 2147483647 h 242"/>
                <a:gd name="T6" fmla="*/ 2147483647 w 209"/>
                <a:gd name="T7" fmla="*/ 2147483647 h 242"/>
                <a:gd name="T8" fmla="*/ 0 w 209"/>
                <a:gd name="T9" fmla="*/ 2147483647 h 242"/>
                <a:gd name="T10" fmla="*/ 2147483647 w 209"/>
                <a:gd name="T11" fmla="*/ 2147483647 h 242"/>
                <a:gd name="T12" fmla="*/ 2147483647 w 209"/>
                <a:gd name="T13" fmla="*/ 2147483647 h 242"/>
                <a:gd name="T14" fmla="*/ 2147483647 w 209"/>
                <a:gd name="T15" fmla="*/ 2147483647 h 242"/>
                <a:gd name="T16" fmla="*/ 2147483647 w 209"/>
                <a:gd name="T17" fmla="*/ 2147483647 h 242"/>
                <a:gd name="T18" fmla="*/ 2147483647 w 209"/>
                <a:gd name="T19" fmla="*/ 2147483647 h 242"/>
                <a:gd name="T20" fmla="*/ 2147483647 w 209"/>
                <a:gd name="T21" fmla="*/ 2147483647 h 242"/>
                <a:gd name="T22" fmla="*/ 2147483647 w 209"/>
                <a:gd name="T23" fmla="*/ 2147483647 h 242"/>
                <a:gd name="T24" fmla="*/ 2147483647 w 209"/>
                <a:gd name="T25" fmla="*/ 0 h 242"/>
                <a:gd name="T26" fmla="*/ 2147483647 w 209"/>
                <a:gd name="T27" fmla="*/ 2147483647 h 242"/>
                <a:gd name="T28" fmla="*/ 2147483647 w 209"/>
                <a:gd name="T29" fmla="*/ 2147483647 h 242"/>
                <a:gd name="T30" fmla="*/ 2147483647 w 209"/>
                <a:gd name="T31" fmla="*/ 2147483647 h 242"/>
                <a:gd name="T32" fmla="*/ 2147483647 w 209"/>
                <a:gd name="T33" fmla="*/ 2147483647 h 242"/>
                <a:gd name="T34" fmla="*/ 2147483647 w 209"/>
                <a:gd name="T35" fmla="*/ 2147483647 h 242"/>
                <a:gd name="T36" fmla="*/ 2147483647 w 209"/>
                <a:gd name="T37" fmla="*/ 2147483647 h 242"/>
                <a:gd name="T38" fmla="*/ 2147483647 w 209"/>
                <a:gd name="T39" fmla="*/ 2147483647 h 242"/>
                <a:gd name="T40" fmla="*/ 2147483647 w 209"/>
                <a:gd name="T41" fmla="*/ 2147483647 h 242"/>
                <a:gd name="T42" fmla="*/ 2147483647 w 209"/>
                <a:gd name="T43" fmla="*/ 2147483647 h 242"/>
                <a:gd name="T44" fmla="*/ 2147483647 w 209"/>
                <a:gd name="T45" fmla="*/ 2147483647 h 242"/>
                <a:gd name="T46" fmla="*/ 2147483647 w 209"/>
                <a:gd name="T47" fmla="*/ 2147483647 h 242"/>
                <a:gd name="T48" fmla="*/ 2147483647 w 209"/>
                <a:gd name="T49" fmla="*/ 2147483647 h 242"/>
                <a:gd name="T50" fmla="*/ 2147483647 w 209"/>
                <a:gd name="T51" fmla="*/ 2147483647 h 242"/>
                <a:gd name="T52" fmla="*/ 2147483647 w 209"/>
                <a:gd name="T53" fmla="*/ 2147483647 h 242"/>
                <a:gd name="T54" fmla="*/ 2147483647 w 209"/>
                <a:gd name="T55" fmla="*/ 2147483647 h 242"/>
                <a:gd name="T56" fmla="*/ 2147483647 w 209"/>
                <a:gd name="T57" fmla="*/ 2147483647 h 24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09" h="242">
                  <a:moveTo>
                    <a:pt x="154" y="203"/>
                  </a:moveTo>
                  <a:cubicBezTo>
                    <a:pt x="147" y="215"/>
                    <a:pt x="136" y="225"/>
                    <a:pt x="123" y="231"/>
                  </a:cubicBezTo>
                  <a:cubicBezTo>
                    <a:pt x="111" y="238"/>
                    <a:pt x="96" y="242"/>
                    <a:pt x="81" y="242"/>
                  </a:cubicBezTo>
                  <a:cubicBezTo>
                    <a:pt x="57" y="242"/>
                    <a:pt x="38" y="236"/>
                    <a:pt x="23" y="223"/>
                  </a:cubicBezTo>
                  <a:cubicBezTo>
                    <a:pt x="8" y="210"/>
                    <a:pt x="0" y="192"/>
                    <a:pt x="0" y="169"/>
                  </a:cubicBezTo>
                  <a:cubicBezTo>
                    <a:pt x="0" y="140"/>
                    <a:pt x="12" y="120"/>
                    <a:pt x="35" y="109"/>
                  </a:cubicBezTo>
                  <a:cubicBezTo>
                    <a:pt x="58" y="99"/>
                    <a:pt x="86" y="93"/>
                    <a:pt x="119" y="93"/>
                  </a:cubicBezTo>
                  <a:lnTo>
                    <a:pt x="152" y="94"/>
                  </a:lnTo>
                  <a:cubicBezTo>
                    <a:pt x="152" y="60"/>
                    <a:pt x="135" y="43"/>
                    <a:pt x="100" y="43"/>
                  </a:cubicBezTo>
                  <a:cubicBezTo>
                    <a:pt x="87" y="43"/>
                    <a:pt x="73" y="46"/>
                    <a:pt x="61" y="50"/>
                  </a:cubicBezTo>
                  <a:cubicBezTo>
                    <a:pt x="49" y="54"/>
                    <a:pt x="37" y="61"/>
                    <a:pt x="27" y="69"/>
                  </a:cubicBezTo>
                  <a:lnTo>
                    <a:pt x="25" y="16"/>
                  </a:lnTo>
                  <a:cubicBezTo>
                    <a:pt x="51" y="6"/>
                    <a:pt x="78" y="0"/>
                    <a:pt x="106" y="0"/>
                  </a:cubicBezTo>
                  <a:cubicBezTo>
                    <a:pt x="123" y="0"/>
                    <a:pt x="140" y="3"/>
                    <a:pt x="155" y="8"/>
                  </a:cubicBezTo>
                  <a:cubicBezTo>
                    <a:pt x="171" y="13"/>
                    <a:pt x="182" y="21"/>
                    <a:pt x="189" y="30"/>
                  </a:cubicBezTo>
                  <a:cubicBezTo>
                    <a:pt x="195" y="39"/>
                    <a:pt x="200" y="49"/>
                    <a:pt x="203" y="58"/>
                  </a:cubicBezTo>
                  <a:cubicBezTo>
                    <a:pt x="205" y="68"/>
                    <a:pt x="206" y="82"/>
                    <a:pt x="206" y="100"/>
                  </a:cubicBezTo>
                  <a:lnTo>
                    <a:pt x="209" y="238"/>
                  </a:lnTo>
                  <a:lnTo>
                    <a:pt x="154" y="238"/>
                  </a:lnTo>
                  <a:lnTo>
                    <a:pt x="154" y="203"/>
                  </a:lnTo>
                  <a:close/>
                  <a:moveTo>
                    <a:pt x="138" y="132"/>
                  </a:moveTo>
                  <a:cubicBezTo>
                    <a:pt x="115" y="132"/>
                    <a:pt x="97" y="134"/>
                    <a:pt x="82" y="139"/>
                  </a:cubicBezTo>
                  <a:cubicBezTo>
                    <a:pt x="67" y="144"/>
                    <a:pt x="60" y="154"/>
                    <a:pt x="60" y="171"/>
                  </a:cubicBezTo>
                  <a:cubicBezTo>
                    <a:pt x="60" y="180"/>
                    <a:pt x="64" y="187"/>
                    <a:pt x="71" y="192"/>
                  </a:cubicBezTo>
                  <a:cubicBezTo>
                    <a:pt x="78" y="198"/>
                    <a:pt x="87" y="201"/>
                    <a:pt x="96" y="201"/>
                  </a:cubicBezTo>
                  <a:cubicBezTo>
                    <a:pt x="115" y="201"/>
                    <a:pt x="129" y="194"/>
                    <a:pt x="138" y="180"/>
                  </a:cubicBezTo>
                  <a:cubicBezTo>
                    <a:pt x="147" y="167"/>
                    <a:pt x="152" y="151"/>
                    <a:pt x="152" y="132"/>
                  </a:cubicBezTo>
                  <a:lnTo>
                    <a:pt x="145" y="132"/>
                  </a:lnTo>
                  <a:lnTo>
                    <a:pt x="138" y="1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13" name="Freeform 45"/>
            <p:cNvSpPr>
              <a:spLocks/>
            </p:cNvSpPr>
            <p:nvPr/>
          </p:nvSpPr>
          <p:spPr bwMode="auto">
            <a:xfrm>
              <a:off x="5021263" y="409575"/>
              <a:ext cx="63500" cy="109538"/>
            </a:xfrm>
            <a:custGeom>
              <a:avLst/>
              <a:gdLst>
                <a:gd name="T0" fmla="*/ 2147483647 w 140"/>
                <a:gd name="T1" fmla="*/ 2147483647 h 235"/>
                <a:gd name="T2" fmla="*/ 0 w 140"/>
                <a:gd name="T3" fmla="*/ 2147483647 h 235"/>
                <a:gd name="T4" fmla="*/ 2147483647 w 140"/>
                <a:gd name="T5" fmla="*/ 2147483647 h 235"/>
                <a:gd name="T6" fmla="*/ 2147483647 w 140"/>
                <a:gd name="T7" fmla="*/ 2147483647 h 235"/>
                <a:gd name="T8" fmla="*/ 2147483647 w 140"/>
                <a:gd name="T9" fmla="*/ 2147483647 h 235"/>
                <a:gd name="T10" fmla="*/ 2147483647 w 140"/>
                <a:gd name="T11" fmla="*/ 0 h 235"/>
                <a:gd name="T12" fmla="*/ 2147483647 w 140"/>
                <a:gd name="T13" fmla="*/ 2147483647 h 235"/>
                <a:gd name="T14" fmla="*/ 2147483647 w 140"/>
                <a:gd name="T15" fmla="*/ 2147483647 h 235"/>
                <a:gd name="T16" fmla="*/ 2147483647 w 140"/>
                <a:gd name="T17" fmla="*/ 2147483647 h 235"/>
                <a:gd name="T18" fmla="*/ 2147483647 w 140"/>
                <a:gd name="T19" fmla="*/ 2147483647 h 235"/>
                <a:gd name="T20" fmla="*/ 2147483647 w 140"/>
                <a:gd name="T21" fmla="*/ 2147483647 h 235"/>
                <a:gd name="T22" fmla="*/ 2147483647 w 140"/>
                <a:gd name="T23" fmla="*/ 2147483647 h 235"/>
                <a:gd name="T24" fmla="*/ 2147483647 w 140"/>
                <a:gd name="T25" fmla="*/ 2147483647 h 235"/>
                <a:gd name="T26" fmla="*/ 2147483647 w 140"/>
                <a:gd name="T27" fmla="*/ 214748364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0" h="235">
                  <a:moveTo>
                    <a:pt x="2" y="72"/>
                  </a:moveTo>
                  <a:lnTo>
                    <a:pt x="0" y="1"/>
                  </a:lnTo>
                  <a:lnTo>
                    <a:pt x="55" y="1"/>
                  </a:lnTo>
                  <a:lnTo>
                    <a:pt x="56" y="61"/>
                  </a:lnTo>
                  <a:cubicBezTo>
                    <a:pt x="61" y="43"/>
                    <a:pt x="69" y="28"/>
                    <a:pt x="80" y="16"/>
                  </a:cubicBezTo>
                  <a:cubicBezTo>
                    <a:pt x="91" y="5"/>
                    <a:pt x="104" y="0"/>
                    <a:pt x="122" y="0"/>
                  </a:cubicBezTo>
                  <a:cubicBezTo>
                    <a:pt x="127" y="0"/>
                    <a:pt x="133" y="0"/>
                    <a:pt x="140" y="2"/>
                  </a:cubicBezTo>
                  <a:lnTo>
                    <a:pt x="140" y="58"/>
                  </a:lnTo>
                  <a:cubicBezTo>
                    <a:pt x="131" y="57"/>
                    <a:pt x="124" y="55"/>
                    <a:pt x="118" y="55"/>
                  </a:cubicBezTo>
                  <a:cubicBezTo>
                    <a:pt x="97" y="55"/>
                    <a:pt x="83" y="63"/>
                    <a:pt x="74" y="78"/>
                  </a:cubicBezTo>
                  <a:cubicBezTo>
                    <a:pt x="66" y="93"/>
                    <a:pt x="62" y="112"/>
                    <a:pt x="62" y="134"/>
                  </a:cubicBezTo>
                  <a:lnTo>
                    <a:pt x="62" y="235"/>
                  </a:lnTo>
                  <a:lnTo>
                    <a:pt x="2" y="235"/>
                  </a:lnTo>
                  <a:lnTo>
                    <a:pt x="2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14" name="Freeform 46"/>
            <p:cNvSpPr>
              <a:spLocks/>
            </p:cNvSpPr>
            <p:nvPr/>
          </p:nvSpPr>
          <p:spPr bwMode="auto">
            <a:xfrm>
              <a:off x="5095875" y="409575"/>
              <a:ext cx="79375" cy="111125"/>
            </a:xfrm>
            <a:custGeom>
              <a:avLst/>
              <a:gdLst>
                <a:gd name="T0" fmla="*/ 2147483647 w 175"/>
                <a:gd name="T1" fmla="*/ 2147483647 h 237"/>
                <a:gd name="T2" fmla="*/ 2147483647 w 175"/>
                <a:gd name="T3" fmla="*/ 2147483647 h 237"/>
                <a:gd name="T4" fmla="*/ 0 w 175"/>
                <a:gd name="T5" fmla="*/ 2147483647 h 237"/>
                <a:gd name="T6" fmla="*/ 2147483647 w 175"/>
                <a:gd name="T7" fmla="*/ 2147483647 h 237"/>
                <a:gd name="T8" fmla="*/ 2147483647 w 175"/>
                <a:gd name="T9" fmla="*/ 0 h 237"/>
                <a:gd name="T10" fmla="*/ 2147483647 w 175"/>
                <a:gd name="T11" fmla="*/ 2147483647 h 237"/>
                <a:gd name="T12" fmla="*/ 2147483647 w 175"/>
                <a:gd name="T13" fmla="*/ 2147483647 h 237"/>
                <a:gd name="T14" fmla="*/ 2147483647 w 175"/>
                <a:gd name="T15" fmla="*/ 2147483647 h 237"/>
                <a:gd name="T16" fmla="*/ 2147483647 w 175"/>
                <a:gd name="T17" fmla="*/ 2147483647 h 237"/>
                <a:gd name="T18" fmla="*/ 2147483647 w 175"/>
                <a:gd name="T19" fmla="*/ 2147483647 h 237"/>
                <a:gd name="T20" fmla="*/ 2147483647 w 175"/>
                <a:gd name="T21" fmla="*/ 2147483647 h 237"/>
                <a:gd name="T22" fmla="*/ 2147483647 w 175"/>
                <a:gd name="T23" fmla="*/ 2147483647 h 237"/>
                <a:gd name="T24" fmla="*/ 2147483647 w 175"/>
                <a:gd name="T25" fmla="*/ 2147483647 h 237"/>
                <a:gd name="T26" fmla="*/ 2147483647 w 175"/>
                <a:gd name="T27" fmla="*/ 2147483647 h 237"/>
                <a:gd name="T28" fmla="*/ 2147483647 w 175"/>
                <a:gd name="T29" fmla="*/ 2147483647 h 237"/>
                <a:gd name="T30" fmla="*/ 2147483647 w 175"/>
                <a:gd name="T31" fmla="*/ 2147483647 h 237"/>
                <a:gd name="T32" fmla="*/ 2147483647 w 175"/>
                <a:gd name="T33" fmla="*/ 2147483647 h 237"/>
                <a:gd name="T34" fmla="*/ 2147483647 w 175"/>
                <a:gd name="T35" fmla="*/ 2147483647 h 237"/>
                <a:gd name="T36" fmla="*/ 2147483647 w 175"/>
                <a:gd name="T37" fmla="*/ 2147483647 h 23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75" h="237">
                  <a:moveTo>
                    <a:pt x="120" y="237"/>
                  </a:moveTo>
                  <a:cubicBezTo>
                    <a:pt x="83" y="237"/>
                    <a:pt x="54" y="226"/>
                    <a:pt x="32" y="205"/>
                  </a:cubicBezTo>
                  <a:cubicBezTo>
                    <a:pt x="11" y="183"/>
                    <a:pt x="0" y="154"/>
                    <a:pt x="0" y="117"/>
                  </a:cubicBezTo>
                  <a:cubicBezTo>
                    <a:pt x="0" y="82"/>
                    <a:pt x="11" y="54"/>
                    <a:pt x="32" y="32"/>
                  </a:cubicBezTo>
                  <a:cubicBezTo>
                    <a:pt x="54" y="10"/>
                    <a:pt x="83" y="0"/>
                    <a:pt x="117" y="0"/>
                  </a:cubicBezTo>
                  <a:cubicBezTo>
                    <a:pt x="126" y="0"/>
                    <a:pt x="135" y="0"/>
                    <a:pt x="143" y="1"/>
                  </a:cubicBezTo>
                  <a:cubicBezTo>
                    <a:pt x="151" y="3"/>
                    <a:pt x="160" y="4"/>
                    <a:pt x="169" y="7"/>
                  </a:cubicBezTo>
                  <a:lnTo>
                    <a:pt x="164" y="56"/>
                  </a:lnTo>
                  <a:cubicBezTo>
                    <a:pt x="158" y="54"/>
                    <a:pt x="152" y="52"/>
                    <a:pt x="146" y="51"/>
                  </a:cubicBezTo>
                  <a:cubicBezTo>
                    <a:pt x="139" y="49"/>
                    <a:pt x="133" y="48"/>
                    <a:pt x="127" y="48"/>
                  </a:cubicBezTo>
                  <a:cubicBezTo>
                    <a:pt x="108" y="48"/>
                    <a:pt x="93" y="55"/>
                    <a:pt x="81" y="68"/>
                  </a:cubicBezTo>
                  <a:cubicBezTo>
                    <a:pt x="69" y="81"/>
                    <a:pt x="63" y="97"/>
                    <a:pt x="63" y="117"/>
                  </a:cubicBezTo>
                  <a:cubicBezTo>
                    <a:pt x="63" y="138"/>
                    <a:pt x="69" y="155"/>
                    <a:pt x="81" y="167"/>
                  </a:cubicBezTo>
                  <a:cubicBezTo>
                    <a:pt x="93" y="180"/>
                    <a:pt x="110" y="186"/>
                    <a:pt x="131" y="186"/>
                  </a:cubicBezTo>
                  <a:cubicBezTo>
                    <a:pt x="138" y="186"/>
                    <a:pt x="145" y="186"/>
                    <a:pt x="151" y="184"/>
                  </a:cubicBezTo>
                  <a:cubicBezTo>
                    <a:pt x="157" y="183"/>
                    <a:pt x="164" y="180"/>
                    <a:pt x="171" y="177"/>
                  </a:cubicBezTo>
                  <a:lnTo>
                    <a:pt x="175" y="228"/>
                  </a:lnTo>
                  <a:cubicBezTo>
                    <a:pt x="164" y="231"/>
                    <a:pt x="155" y="233"/>
                    <a:pt x="147" y="234"/>
                  </a:cubicBezTo>
                  <a:cubicBezTo>
                    <a:pt x="139" y="236"/>
                    <a:pt x="130" y="237"/>
                    <a:pt x="120" y="2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15" name="Freeform 47"/>
            <p:cNvSpPr>
              <a:spLocks noEditPoints="1"/>
            </p:cNvSpPr>
            <p:nvPr/>
          </p:nvSpPr>
          <p:spPr bwMode="auto">
            <a:xfrm>
              <a:off x="5187950" y="407988"/>
              <a:ext cx="100013" cy="114300"/>
            </a:xfrm>
            <a:custGeom>
              <a:avLst/>
              <a:gdLst>
                <a:gd name="T0" fmla="*/ 2147483647 w 218"/>
                <a:gd name="T1" fmla="*/ 2147483647 h 246"/>
                <a:gd name="T2" fmla="*/ 2147483647 w 218"/>
                <a:gd name="T3" fmla="*/ 2147483647 h 246"/>
                <a:gd name="T4" fmla="*/ 0 w 218"/>
                <a:gd name="T5" fmla="*/ 2147483647 h 246"/>
                <a:gd name="T6" fmla="*/ 2147483647 w 218"/>
                <a:gd name="T7" fmla="*/ 2147483647 h 246"/>
                <a:gd name="T8" fmla="*/ 2147483647 w 218"/>
                <a:gd name="T9" fmla="*/ 0 h 246"/>
                <a:gd name="T10" fmla="*/ 2147483647 w 218"/>
                <a:gd name="T11" fmla="*/ 2147483647 h 246"/>
                <a:gd name="T12" fmla="*/ 2147483647 w 218"/>
                <a:gd name="T13" fmla="*/ 2147483647 h 246"/>
                <a:gd name="T14" fmla="*/ 2147483647 w 218"/>
                <a:gd name="T15" fmla="*/ 2147483647 h 246"/>
                <a:gd name="T16" fmla="*/ 2147483647 w 218"/>
                <a:gd name="T17" fmla="*/ 2147483647 h 246"/>
                <a:gd name="T18" fmla="*/ 2147483647 w 218"/>
                <a:gd name="T19" fmla="*/ 2147483647 h 246"/>
                <a:gd name="T20" fmla="*/ 2147483647 w 218"/>
                <a:gd name="T21" fmla="*/ 2147483647 h 246"/>
                <a:gd name="T22" fmla="*/ 2147483647 w 218"/>
                <a:gd name="T23" fmla="*/ 2147483647 h 246"/>
                <a:gd name="T24" fmla="*/ 2147483647 w 218"/>
                <a:gd name="T25" fmla="*/ 2147483647 h 246"/>
                <a:gd name="T26" fmla="*/ 2147483647 w 218"/>
                <a:gd name="T27" fmla="*/ 2147483647 h 246"/>
                <a:gd name="T28" fmla="*/ 2147483647 w 218"/>
                <a:gd name="T29" fmla="*/ 2147483647 h 246"/>
                <a:gd name="T30" fmla="*/ 2147483647 w 218"/>
                <a:gd name="T31" fmla="*/ 2147483647 h 246"/>
                <a:gd name="T32" fmla="*/ 2147483647 w 218"/>
                <a:gd name="T33" fmla="*/ 2147483647 h 246"/>
                <a:gd name="T34" fmla="*/ 2147483647 w 218"/>
                <a:gd name="T35" fmla="*/ 2147483647 h 246"/>
                <a:gd name="T36" fmla="*/ 2147483647 w 218"/>
                <a:gd name="T37" fmla="*/ 2147483647 h 246"/>
                <a:gd name="T38" fmla="*/ 2147483647 w 218"/>
                <a:gd name="T39" fmla="*/ 2147483647 h 246"/>
                <a:gd name="T40" fmla="*/ 2147483647 w 218"/>
                <a:gd name="T41" fmla="*/ 2147483647 h 246"/>
                <a:gd name="T42" fmla="*/ 2147483647 w 218"/>
                <a:gd name="T43" fmla="*/ 2147483647 h 2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18" h="246">
                  <a:moveTo>
                    <a:pt x="122" y="246"/>
                  </a:moveTo>
                  <a:cubicBezTo>
                    <a:pt x="83" y="246"/>
                    <a:pt x="53" y="235"/>
                    <a:pt x="31" y="214"/>
                  </a:cubicBezTo>
                  <a:cubicBezTo>
                    <a:pt x="10" y="193"/>
                    <a:pt x="0" y="163"/>
                    <a:pt x="0" y="123"/>
                  </a:cubicBezTo>
                  <a:cubicBezTo>
                    <a:pt x="0" y="87"/>
                    <a:pt x="10" y="58"/>
                    <a:pt x="30" y="35"/>
                  </a:cubicBezTo>
                  <a:cubicBezTo>
                    <a:pt x="50" y="12"/>
                    <a:pt x="78" y="0"/>
                    <a:pt x="114" y="0"/>
                  </a:cubicBezTo>
                  <a:cubicBezTo>
                    <a:pt x="148" y="0"/>
                    <a:pt x="174" y="12"/>
                    <a:pt x="191" y="35"/>
                  </a:cubicBezTo>
                  <a:cubicBezTo>
                    <a:pt x="209" y="57"/>
                    <a:pt x="218" y="87"/>
                    <a:pt x="218" y="122"/>
                  </a:cubicBezTo>
                  <a:cubicBezTo>
                    <a:pt x="218" y="125"/>
                    <a:pt x="218" y="129"/>
                    <a:pt x="217" y="132"/>
                  </a:cubicBezTo>
                  <a:cubicBezTo>
                    <a:pt x="217" y="135"/>
                    <a:pt x="216" y="139"/>
                    <a:pt x="216" y="143"/>
                  </a:cubicBezTo>
                  <a:lnTo>
                    <a:pt x="59" y="143"/>
                  </a:lnTo>
                  <a:cubicBezTo>
                    <a:pt x="61" y="161"/>
                    <a:pt x="68" y="175"/>
                    <a:pt x="81" y="185"/>
                  </a:cubicBezTo>
                  <a:cubicBezTo>
                    <a:pt x="94" y="196"/>
                    <a:pt x="110" y="201"/>
                    <a:pt x="128" y="201"/>
                  </a:cubicBezTo>
                  <a:cubicBezTo>
                    <a:pt x="141" y="201"/>
                    <a:pt x="153" y="199"/>
                    <a:pt x="164" y="195"/>
                  </a:cubicBezTo>
                  <a:cubicBezTo>
                    <a:pt x="175" y="191"/>
                    <a:pt x="188" y="185"/>
                    <a:pt x="201" y="178"/>
                  </a:cubicBezTo>
                  <a:lnTo>
                    <a:pt x="202" y="230"/>
                  </a:lnTo>
                  <a:cubicBezTo>
                    <a:pt x="177" y="241"/>
                    <a:pt x="151" y="246"/>
                    <a:pt x="122" y="246"/>
                  </a:cubicBezTo>
                  <a:close/>
                  <a:moveTo>
                    <a:pt x="58" y="101"/>
                  </a:moveTo>
                  <a:lnTo>
                    <a:pt x="160" y="101"/>
                  </a:lnTo>
                  <a:cubicBezTo>
                    <a:pt x="160" y="84"/>
                    <a:pt x="156" y="71"/>
                    <a:pt x="148" y="60"/>
                  </a:cubicBezTo>
                  <a:cubicBezTo>
                    <a:pt x="140" y="48"/>
                    <a:pt x="128" y="43"/>
                    <a:pt x="112" y="43"/>
                  </a:cubicBezTo>
                  <a:cubicBezTo>
                    <a:pt x="96" y="43"/>
                    <a:pt x="83" y="48"/>
                    <a:pt x="74" y="59"/>
                  </a:cubicBezTo>
                  <a:cubicBezTo>
                    <a:pt x="65" y="71"/>
                    <a:pt x="60" y="84"/>
                    <a:pt x="58" y="1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16" name="Rectangle 48"/>
            <p:cNvSpPr>
              <a:spLocks noChangeArrowheads="1"/>
            </p:cNvSpPr>
            <p:nvPr/>
          </p:nvSpPr>
          <p:spPr bwMode="auto">
            <a:xfrm>
              <a:off x="5308600" y="361950"/>
              <a:ext cx="26988" cy="1571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217" name="Freeform 49"/>
            <p:cNvSpPr>
              <a:spLocks noEditPoints="1"/>
            </p:cNvSpPr>
            <p:nvPr/>
          </p:nvSpPr>
          <p:spPr bwMode="auto">
            <a:xfrm>
              <a:off x="5357813" y="407988"/>
              <a:ext cx="109538" cy="114300"/>
            </a:xfrm>
            <a:custGeom>
              <a:avLst/>
              <a:gdLst>
                <a:gd name="T0" fmla="*/ 0 w 243"/>
                <a:gd name="T1" fmla="*/ 2147483647 h 246"/>
                <a:gd name="T2" fmla="*/ 2147483647 w 243"/>
                <a:gd name="T3" fmla="*/ 2147483647 h 246"/>
                <a:gd name="T4" fmla="*/ 2147483647 w 243"/>
                <a:gd name="T5" fmla="*/ 0 h 246"/>
                <a:gd name="T6" fmla="*/ 2147483647 w 243"/>
                <a:gd name="T7" fmla="*/ 2147483647 h 246"/>
                <a:gd name="T8" fmla="*/ 2147483647 w 243"/>
                <a:gd name="T9" fmla="*/ 2147483647 h 246"/>
                <a:gd name="T10" fmla="*/ 2147483647 w 243"/>
                <a:gd name="T11" fmla="*/ 2147483647 h 246"/>
                <a:gd name="T12" fmla="*/ 2147483647 w 243"/>
                <a:gd name="T13" fmla="*/ 2147483647 h 246"/>
                <a:gd name="T14" fmla="*/ 2147483647 w 243"/>
                <a:gd name="T15" fmla="*/ 2147483647 h 246"/>
                <a:gd name="T16" fmla="*/ 0 w 243"/>
                <a:gd name="T17" fmla="*/ 2147483647 h 246"/>
                <a:gd name="T18" fmla="*/ 2147483647 w 243"/>
                <a:gd name="T19" fmla="*/ 2147483647 h 246"/>
                <a:gd name="T20" fmla="*/ 2147483647 w 243"/>
                <a:gd name="T21" fmla="*/ 2147483647 h 246"/>
                <a:gd name="T22" fmla="*/ 2147483647 w 243"/>
                <a:gd name="T23" fmla="*/ 2147483647 h 246"/>
                <a:gd name="T24" fmla="*/ 2147483647 w 243"/>
                <a:gd name="T25" fmla="*/ 2147483647 h 246"/>
                <a:gd name="T26" fmla="*/ 2147483647 w 243"/>
                <a:gd name="T27" fmla="*/ 2147483647 h 246"/>
                <a:gd name="T28" fmla="*/ 2147483647 w 243"/>
                <a:gd name="T29" fmla="*/ 2147483647 h 246"/>
                <a:gd name="T30" fmla="*/ 2147483647 w 243"/>
                <a:gd name="T31" fmla="*/ 2147483647 h 246"/>
                <a:gd name="T32" fmla="*/ 2147483647 w 243"/>
                <a:gd name="T33" fmla="*/ 2147483647 h 246"/>
                <a:gd name="T34" fmla="*/ 2147483647 w 243"/>
                <a:gd name="T35" fmla="*/ 2147483647 h 24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43" h="246">
                  <a:moveTo>
                    <a:pt x="0" y="122"/>
                  </a:moveTo>
                  <a:cubicBezTo>
                    <a:pt x="0" y="86"/>
                    <a:pt x="11" y="57"/>
                    <a:pt x="34" y="34"/>
                  </a:cubicBezTo>
                  <a:cubicBezTo>
                    <a:pt x="56" y="12"/>
                    <a:pt x="85" y="0"/>
                    <a:pt x="122" y="0"/>
                  </a:cubicBezTo>
                  <a:cubicBezTo>
                    <a:pt x="158" y="0"/>
                    <a:pt x="188" y="12"/>
                    <a:pt x="210" y="35"/>
                  </a:cubicBezTo>
                  <a:cubicBezTo>
                    <a:pt x="232" y="59"/>
                    <a:pt x="243" y="89"/>
                    <a:pt x="243" y="125"/>
                  </a:cubicBezTo>
                  <a:cubicBezTo>
                    <a:pt x="243" y="161"/>
                    <a:pt x="232" y="190"/>
                    <a:pt x="209" y="212"/>
                  </a:cubicBezTo>
                  <a:cubicBezTo>
                    <a:pt x="187" y="235"/>
                    <a:pt x="158" y="246"/>
                    <a:pt x="121" y="246"/>
                  </a:cubicBezTo>
                  <a:cubicBezTo>
                    <a:pt x="85" y="246"/>
                    <a:pt x="56" y="235"/>
                    <a:pt x="34" y="212"/>
                  </a:cubicBezTo>
                  <a:cubicBezTo>
                    <a:pt x="11" y="188"/>
                    <a:pt x="0" y="159"/>
                    <a:pt x="0" y="122"/>
                  </a:cubicBezTo>
                  <a:close/>
                  <a:moveTo>
                    <a:pt x="64" y="122"/>
                  </a:moveTo>
                  <a:cubicBezTo>
                    <a:pt x="64" y="143"/>
                    <a:pt x="68" y="162"/>
                    <a:pt x="78" y="178"/>
                  </a:cubicBezTo>
                  <a:cubicBezTo>
                    <a:pt x="88" y="193"/>
                    <a:pt x="103" y="201"/>
                    <a:pt x="123" y="201"/>
                  </a:cubicBezTo>
                  <a:cubicBezTo>
                    <a:pt x="141" y="201"/>
                    <a:pt x="155" y="193"/>
                    <a:pt x="165" y="177"/>
                  </a:cubicBezTo>
                  <a:cubicBezTo>
                    <a:pt x="175" y="161"/>
                    <a:pt x="180" y="144"/>
                    <a:pt x="180" y="124"/>
                  </a:cubicBezTo>
                  <a:cubicBezTo>
                    <a:pt x="180" y="103"/>
                    <a:pt x="175" y="85"/>
                    <a:pt x="166" y="69"/>
                  </a:cubicBezTo>
                  <a:cubicBezTo>
                    <a:pt x="156" y="53"/>
                    <a:pt x="141" y="45"/>
                    <a:pt x="122" y="45"/>
                  </a:cubicBezTo>
                  <a:cubicBezTo>
                    <a:pt x="103" y="45"/>
                    <a:pt x="89" y="53"/>
                    <a:pt x="79" y="69"/>
                  </a:cubicBezTo>
                  <a:cubicBezTo>
                    <a:pt x="68" y="84"/>
                    <a:pt x="64" y="102"/>
                    <a:pt x="64" y="1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18" name="Freeform 50"/>
            <p:cNvSpPr>
              <a:spLocks/>
            </p:cNvSpPr>
            <p:nvPr/>
          </p:nvSpPr>
          <p:spPr bwMode="auto">
            <a:xfrm>
              <a:off x="5489575" y="409575"/>
              <a:ext cx="98425" cy="109538"/>
            </a:xfrm>
            <a:custGeom>
              <a:avLst/>
              <a:gdLst>
                <a:gd name="T0" fmla="*/ 2147483647 w 218"/>
                <a:gd name="T1" fmla="*/ 0 h 237"/>
                <a:gd name="T2" fmla="*/ 2147483647 w 218"/>
                <a:gd name="T3" fmla="*/ 2147483647 h 237"/>
                <a:gd name="T4" fmla="*/ 2147483647 w 218"/>
                <a:gd name="T5" fmla="*/ 2147483647 h 237"/>
                <a:gd name="T6" fmla="*/ 2147483647 w 218"/>
                <a:gd name="T7" fmla="*/ 2147483647 h 237"/>
                <a:gd name="T8" fmla="*/ 2147483647 w 218"/>
                <a:gd name="T9" fmla="*/ 2147483647 h 237"/>
                <a:gd name="T10" fmla="*/ 2147483647 w 218"/>
                <a:gd name="T11" fmla="*/ 2147483647 h 237"/>
                <a:gd name="T12" fmla="*/ 2147483647 w 218"/>
                <a:gd name="T13" fmla="*/ 2147483647 h 237"/>
                <a:gd name="T14" fmla="*/ 2147483647 w 218"/>
                <a:gd name="T15" fmla="*/ 2147483647 h 237"/>
                <a:gd name="T16" fmla="*/ 2147483647 w 218"/>
                <a:gd name="T17" fmla="*/ 2147483647 h 237"/>
                <a:gd name="T18" fmla="*/ 2147483647 w 218"/>
                <a:gd name="T19" fmla="*/ 2147483647 h 237"/>
                <a:gd name="T20" fmla="*/ 2147483647 w 218"/>
                <a:gd name="T21" fmla="*/ 2147483647 h 237"/>
                <a:gd name="T22" fmla="*/ 2147483647 w 218"/>
                <a:gd name="T23" fmla="*/ 2147483647 h 237"/>
                <a:gd name="T24" fmla="*/ 2147483647 w 218"/>
                <a:gd name="T25" fmla="*/ 2147483647 h 237"/>
                <a:gd name="T26" fmla="*/ 0 w 218"/>
                <a:gd name="T27" fmla="*/ 2147483647 h 237"/>
                <a:gd name="T28" fmla="*/ 2147483647 w 218"/>
                <a:gd name="T29" fmla="*/ 2147483647 h 237"/>
                <a:gd name="T30" fmla="*/ 2147483647 w 218"/>
                <a:gd name="T31" fmla="*/ 2147483647 h 237"/>
                <a:gd name="T32" fmla="*/ 2147483647 w 218"/>
                <a:gd name="T33" fmla="*/ 0 h 2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8" h="237">
                  <a:moveTo>
                    <a:pt x="138" y="0"/>
                  </a:moveTo>
                  <a:cubicBezTo>
                    <a:pt x="170" y="0"/>
                    <a:pt x="191" y="9"/>
                    <a:pt x="202" y="27"/>
                  </a:cubicBezTo>
                  <a:cubicBezTo>
                    <a:pt x="212" y="46"/>
                    <a:pt x="218" y="72"/>
                    <a:pt x="218" y="105"/>
                  </a:cubicBezTo>
                  <a:lnTo>
                    <a:pt x="218" y="237"/>
                  </a:lnTo>
                  <a:lnTo>
                    <a:pt x="157" y="237"/>
                  </a:lnTo>
                  <a:lnTo>
                    <a:pt x="157" y="119"/>
                  </a:lnTo>
                  <a:cubicBezTo>
                    <a:pt x="157" y="98"/>
                    <a:pt x="155" y="81"/>
                    <a:pt x="149" y="69"/>
                  </a:cubicBezTo>
                  <a:cubicBezTo>
                    <a:pt x="144" y="56"/>
                    <a:pt x="133" y="50"/>
                    <a:pt x="114" y="50"/>
                  </a:cubicBezTo>
                  <a:cubicBezTo>
                    <a:pt x="96" y="50"/>
                    <a:pt x="83" y="57"/>
                    <a:pt x="75" y="72"/>
                  </a:cubicBezTo>
                  <a:cubicBezTo>
                    <a:pt x="67" y="87"/>
                    <a:pt x="63" y="105"/>
                    <a:pt x="63" y="126"/>
                  </a:cubicBezTo>
                  <a:lnTo>
                    <a:pt x="63" y="237"/>
                  </a:lnTo>
                  <a:lnTo>
                    <a:pt x="3" y="237"/>
                  </a:lnTo>
                  <a:lnTo>
                    <a:pt x="3" y="87"/>
                  </a:lnTo>
                  <a:lnTo>
                    <a:pt x="0" y="2"/>
                  </a:lnTo>
                  <a:lnTo>
                    <a:pt x="57" y="2"/>
                  </a:lnTo>
                  <a:lnTo>
                    <a:pt x="59" y="41"/>
                  </a:lnTo>
                  <a:cubicBezTo>
                    <a:pt x="78" y="14"/>
                    <a:pt x="104" y="0"/>
                    <a:pt x="1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19" name="Freeform 51"/>
            <p:cNvSpPr>
              <a:spLocks noEditPoints="1"/>
            </p:cNvSpPr>
            <p:nvPr/>
          </p:nvSpPr>
          <p:spPr bwMode="auto">
            <a:xfrm>
              <a:off x="5608638" y="409575"/>
              <a:ext cx="95250" cy="111125"/>
            </a:xfrm>
            <a:custGeom>
              <a:avLst/>
              <a:gdLst>
                <a:gd name="T0" fmla="*/ 2147483647 w 208"/>
                <a:gd name="T1" fmla="*/ 2147483647 h 242"/>
                <a:gd name="T2" fmla="*/ 2147483647 w 208"/>
                <a:gd name="T3" fmla="*/ 2147483647 h 242"/>
                <a:gd name="T4" fmla="*/ 2147483647 w 208"/>
                <a:gd name="T5" fmla="*/ 2147483647 h 242"/>
                <a:gd name="T6" fmla="*/ 2147483647 w 208"/>
                <a:gd name="T7" fmla="*/ 2147483647 h 242"/>
                <a:gd name="T8" fmla="*/ 0 w 208"/>
                <a:gd name="T9" fmla="*/ 2147483647 h 242"/>
                <a:gd name="T10" fmla="*/ 2147483647 w 208"/>
                <a:gd name="T11" fmla="*/ 2147483647 h 242"/>
                <a:gd name="T12" fmla="*/ 2147483647 w 208"/>
                <a:gd name="T13" fmla="*/ 2147483647 h 242"/>
                <a:gd name="T14" fmla="*/ 2147483647 w 208"/>
                <a:gd name="T15" fmla="*/ 2147483647 h 242"/>
                <a:gd name="T16" fmla="*/ 2147483647 w 208"/>
                <a:gd name="T17" fmla="*/ 2147483647 h 242"/>
                <a:gd name="T18" fmla="*/ 2147483647 w 208"/>
                <a:gd name="T19" fmla="*/ 2147483647 h 242"/>
                <a:gd name="T20" fmla="*/ 2147483647 w 208"/>
                <a:gd name="T21" fmla="*/ 2147483647 h 242"/>
                <a:gd name="T22" fmla="*/ 2147483647 w 208"/>
                <a:gd name="T23" fmla="*/ 2147483647 h 242"/>
                <a:gd name="T24" fmla="*/ 2147483647 w 208"/>
                <a:gd name="T25" fmla="*/ 0 h 242"/>
                <a:gd name="T26" fmla="*/ 2147483647 w 208"/>
                <a:gd name="T27" fmla="*/ 2147483647 h 242"/>
                <a:gd name="T28" fmla="*/ 2147483647 w 208"/>
                <a:gd name="T29" fmla="*/ 2147483647 h 242"/>
                <a:gd name="T30" fmla="*/ 2147483647 w 208"/>
                <a:gd name="T31" fmla="*/ 2147483647 h 242"/>
                <a:gd name="T32" fmla="*/ 2147483647 w 208"/>
                <a:gd name="T33" fmla="*/ 2147483647 h 242"/>
                <a:gd name="T34" fmla="*/ 2147483647 w 208"/>
                <a:gd name="T35" fmla="*/ 2147483647 h 242"/>
                <a:gd name="T36" fmla="*/ 2147483647 w 208"/>
                <a:gd name="T37" fmla="*/ 2147483647 h 242"/>
                <a:gd name="T38" fmla="*/ 2147483647 w 208"/>
                <a:gd name="T39" fmla="*/ 2147483647 h 242"/>
                <a:gd name="T40" fmla="*/ 2147483647 w 208"/>
                <a:gd name="T41" fmla="*/ 2147483647 h 242"/>
                <a:gd name="T42" fmla="*/ 2147483647 w 208"/>
                <a:gd name="T43" fmla="*/ 2147483647 h 242"/>
                <a:gd name="T44" fmla="*/ 2147483647 w 208"/>
                <a:gd name="T45" fmla="*/ 2147483647 h 242"/>
                <a:gd name="T46" fmla="*/ 2147483647 w 208"/>
                <a:gd name="T47" fmla="*/ 2147483647 h 242"/>
                <a:gd name="T48" fmla="*/ 2147483647 w 208"/>
                <a:gd name="T49" fmla="*/ 2147483647 h 242"/>
                <a:gd name="T50" fmla="*/ 2147483647 w 208"/>
                <a:gd name="T51" fmla="*/ 2147483647 h 242"/>
                <a:gd name="T52" fmla="*/ 2147483647 w 208"/>
                <a:gd name="T53" fmla="*/ 2147483647 h 242"/>
                <a:gd name="T54" fmla="*/ 2147483647 w 208"/>
                <a:gd name="T55" fmla="*/ 2147483647 h 242"/>
                <a:gd name="T56" fmla="*/ 2147483647 w 208"/>
                <a:gd name="T57" fmla="*/ 2147483647 h 24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08" h="242">
                  <a:moveTo>
                    <a:pt x="153" y="203"/>
                  </a:moveTo>
                  <a:cubicBezTo>
                    <a:pt x="146" y="215"/>
                    <a:pt x="136" y="225"/>
                    <a:pt x="123" y="231"/>
                  </a:cubicBezTo>
                  <a:cubicBezTo>
                    <a:pt x="110" y="238"/>
                    <a:pt x="96" y="242"/>
                    <a:pt x="81" y="242"/>
                  </a:cubicBezTo>
                  <a:cubicBezTo>
                    <a:pt x="57" y="242"/>
                    <a:pt x="38" y="236"/>
                    <a:pt x="23" y="223"/>
                  </a:cubicBezTo>
                  <a:cubicBezTo>
                    <a:pt x="8" y="210"/>
                    <a:pt x="0" y="192"/>
                    <a:pt x="0" y="169"/>
                  </a:cubicBezTo>
                  <a:cubicBezTo>
                    <a:pt x="0" y="140"/>
                    <a:pt x="11" y="120"/>
                    <a:pt x="35" y="109"/>
                  </a:cubicBezTo>
                  <a:cubicBezTo>
                    <a:pt x="57" y="99"/>
                    <a:pt x="86" y="93"/>
                    <a:pt x="119" y="93"/>
                  </a:cubicBezTo>
                  <a:lnTo>
                    <a:pt x="152" y="94"/>
                  </a:lnTo>
                  <a:cubicBezTo>
                    <a:pt x="152" y="60"/>
                    <a:pt x="134" y="43"/>
                    <a:pt x="99" y="43"/>
                  </a:cubicBezTo>
                  <a:cubicBezTo>
                    <a:pt x="86" y="43"/>
                    <a:pt x="73" y="46"/>
                    <a:pt x="61" y="50"/>
                  </a:cubicBezTo>
                  <a:cubicBezTo>
                    <a:pt x="48" y="54"/>
                    <a:pt x="37" y="61"/>
                    <a:pt x="27" y="69"/>
                  </a:cubicBezTo>
                  <a:lnTo>
                    <a:pt x="25" y="16"/>
                  </a:lnTo>
                  <a:cubicBezTo>
                    <a:pt x="50" y="6"/>
                    <a:pt x="77" y="0"/>
                    <a:pt x="106" y="0"/>
                  </a:cubicBezTo>
                  <a:cubicBezTo>
                    <a:pt x="123" y="0"/>
                    <a:pt x="140" y="3"/>
                    <a:pt x="155" y="8"/>
                  </a:cubicBezTo>
                  <a:cubicBezTo>
                    <a:pt x="170" y="13"/>
                    <a:pt x="181" y="21"/>
                    <a:pt x="188" y="30"/>
                  </a:cubicBezTo>
                  <a:cubicBezTo>
                    <a:pt x="195" y="39"/>
                    <a:pt x="200" y="49"/>
                    <a:pt x="202" y="58"/>
                  </a:cubicBezTo>
                  <a:cubicBezTo>
                    <a:pt x="205" y="68"/>
                    <a:pt x="206" y="82"/>
                    <a:pt x="206" y="100"/>
                  </a:cubicBezTo>
                  <a:lnTo>
                    <a:pt x="208" y="238"/>
                  </a:lnTo>
                  <a:lnTo>
                    <a:pt x="154" y="238"/>
                  </a:lnTo>
                  <a:lnTo>
                    <a:pt x="153" y="203"/>
                  </a:lnTo>
                  <a:close/>
                  <a:moveTo>
                    <a:pt x="137" y="132"/>
                  </a:moveTo>
                  <a:cubicBezTo>
                    <a:pt x="115" y="132"/>
                    <a:pt x="96" y="134"/>
                    <a:pt x="81" y="139"/>
                  </a:cubicBezTo>
                  <a:cubicBezTo>
                    <a:pt x="67" y="144"/>
                    <a:pt x="60" y="154"/>
                    <a:pt x="60" y="171"/>
                  </a:cubicBezTo>
                  <a:cubicBezTo>
                    <a:pt x="60" y="180"/>
                    <a:pt x="63" y="187"/>
                    <a:pt x="71" y="192"/>
                  </a:cubicBezTo>
                  <a:cubicBezTo>
                    <a:pt x="78" y="198"/>
                    <a:pt x="86" y="201"/>
                    <a:pt x="96" y="201"/>
                  </a:cubicBezTo>
                  <a:cubicBezTo>
                    <a:pt x="114" y="201"/>
                    <a:pt x="128" y="194"/>
                    <a:pt x="137" y="180"/>
                  </a:cubicBezTo>
                  <a:cubicBezTo>
                    <a:pt x="147" y="167"/>
                    <a:pt x="152" y="151"/>
                    <a:pt x="152" y="132"/>
                  </a:cubicBezTo>
                  <a:lnTo>
                    <a:pt x="144" y="132"/>
                  </a:lnTo>
                  <a:lnTo>
                    <a:pt x="137" y="1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20" name="Line 52"/>
            <p:cNvSpPr>
              <a:spLocks noChangeShapeType="1"/>
            </p:cNvSpPr>
            <p:nvPr/>
          </p:nvSpPr>
          <p:spPr bwMode="auto">
            <a:xfrm flipV="1">
              <a:off x="8980488" y="731838"/>
              <a:ext cx="7938" cy="7938"/>
            </a:xfrm>
            <a:prstGeom prst="line">
              <a:avLst/>
            </a:prstGeom>
            <a:noFill/>
            <a:ln w="6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21" name="Freeform 53"/>
            <p:cNvSpPr>
              <a:spLocks/>
            </p:cNvSpPr>
            <p:nvPr/>
          </p:nvSpPr>
          <p:spPr bwMode="auto">
            <a:xfrm>
              <a:off x="8915400" y="657225"/>
              <a:ext cx="73025" cy="82550"/>
            </a:xfrm>
            <a:custGeom>
              <a:avLst/>
              <a:gdLst>
                <a:gd name="T0" fmla="*/ 0 w 159"/>
                <a:gd name="T1" fmla="*/ 2147483647 h 180"/>
                <a:gd name="T2" fmla="*/ 2147483647 w 159"/>
                <a:gd name="T3" fmla="*/ 0 h 18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9" h="180">
                  <a:moveTo>
                    <a:pt x="0" y="180"/>
                  </a:moveTo>
                  <a:cubicBezTo>
                    <a:pt x="52" y="119"/>
                    <a:pt x="105" y="59"/>
                    <a:pt x="159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22" name="Freeform 54"/>
            <p:cNvSpPr>
              <a:spLocks/>
            </p:cNvSpPr>
            <p:nvPr/>
          </p:nvSpPr>
          <p:spPr bwMode="auto">
            <a:xfrm>
              <a:off x="8850313" y="584200"/>
              <a:ext cx="138113" cy="155575"/>
            </a:xfrm>
            <a:custGeom>
              <a:avLst/>
              <a:gdLst>
                <a:gd name="T0" fmla="*/ 0 w 303"/>
                <a:gd name="T1" fmla="*/ 2147483647 h 336"/>
                <a:gd name="T2" fmla="*/ 2147483647 w 303"/>
                <a:gd name="T3" fmla="*/ 0 h 3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3" h="336">
                  <a:moveTo>
                    <a:pt x="0" y="336"/>
                  </a:moveTo>
                  <a:cubicBezTo>
                    <a:pt x="97" y="222"/>
                    <a:pt x="198" y="110"/>
                    <a:pt x="303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23" name="Freeform 55"/>
            <p:cNvSpPr>
              <a:spLocks/>
            </p:cNvSpPr>
            <p:nvPr/>
          </p:nvSpPr>
          <p:spPr bwMode="auto">
            <a:xfrm>
              <a:off x="8785225" y="514350"/>
              <a:ext cx="203200" cy="225425"/>
            </a:xfrm>
            <a:custGeom>
              <a:avLst/>
              <a:gdLst>
                <a:gd name="T0" fmla="*/ 0 w 448"/>
                <a:gd name="T1" fmla="*/ 2147483647 h 487"/>
                <a:gd name="T2" fmla="*/ 2147483647 w 448"/>
                <a:gd name="T3" fmla="*/ 0 h 48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8" h="487">
                  <a:moveTo>
                    <a:pt x="0" y="487"/>
                  </a:moveTo>
                  <a:cubicBezTo>
                    <a:pt x="141" y="321"/>
                    <a:pt x="290" y="159"/>
                    <a:pt x="448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24" name="Freeform 56"/>
            <p:cNvSpPr>
              <a:spLocks/>
            </p:cNvSpPr>
            <p:nvPr/>
          </p:nvSpPr>
          <p:spPr bwMode="auto">
            <a:xfrm>
              <a:off x="8720138" y="449263"/>
              <a:ext cx="268288" cy="290513"/>
            </a:xfrm>
            <a:custGeom>
              <a:avLst/>
              <a:gdLst>
                <a:gd name="T0" fmla="*/ 0 w 590"/>
                <a:gd name="T1" fmla="*/ 2147483647 h 628"/>
                <a:gd name="T2" fmla="*/ 2147483647 w 590"/>
                <a:gd name="T3" fmla="*/ 0 h 6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90" h="628">
                  <a:moveTo>
                    <a:pt x="0" y="628"/>
                  </a:moveTo>
                  <a:cubicBezTo>
                    <a:pt x="183" y="413"/>
                    <a:pt x="378" y="203"/>
                    <a:pt x="59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25" name="Freeform 57"/>
            <p:cNvSpPr>
              <a:spLocks/>
            </p:cNvSpPr>
            <p:nvPr/>
          </p:nvSpPr>
          <p:spPr bwMode="auto">
            <a:xfrm>
              <a:off x="8655050" y="384175"/>
              <a:ext cx="333375" cy="355600"/>
            </a:xfrm>
            <a:custGeom>
              <a:avLst/>
              <a:gdLst>
                <a:gd name="T0" fmla="*/ 0 w 735"/>
                <a:gd name="T1" fmla="*/ 2147483647 h 767"/>
                <a:gd name="T2" fmla="*/ 2147483647 w 735"/>
                <a:gd name="T3" fmla="*/ 0 h 7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5" h="767">
                  <a:moveTo>
                    <a:pt x="0" y="767"/>
                  </a:moveTo>
                  <a:cubicBezTo>
                    <a:pt x="224" y="503"/>
                    <a:pt x="467" y="247"/>
                    <a:pt x="735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26" name="Freeform 58"/>
            <p:cNvSpPr>
              <a:spLocks/>
            </p:cNvSpPr>
            <p:nvPr/>
          </p:nvSpPr>
          <p:spPr bwMode="auto">
            <a:xfrm>
              <a:off x="8589963" y="323850"/>
              <a:ext cx="398463" cy="415925"/>
            </a:xfrm>
            <a:custGeom>
              <a:avLst/>
              <a:gdLst>
                <a:gd name="T0" fmla="*/ 0 w 877"/>
                <a:gd name="T1" fmla="*/ 2147483647 h 897"/>
                <a:gd name="T2" fmla="*/ 2147483647 w 877"/>
                <a:gd name="T3" fmla="*/ 0 h 89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77" h="897">
                  <a:moveTo>
                    <a:pt x="0" y="897"/>
                  </a:moveTo>
                  <a:cubicBezTo>
                    <a:pt x="263" y="586"/>
                    <a:pt x="552" y="286"/>
                    <a:pt x="877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27" name="Freeform 59"/>
            <p:cNvSpPr>
              <a:spLocks/>
            </p:cNvSpPr>
            <p:nvPr/>
          </p:nvSpPr>
          <p:spPr bwMode="auto">
            <a:xfrm>
              <a:off x="8524875" y="265113"/>
              <a:ext cx="463550" cy="474663"/>
            </a:xfrm>
            <a:custGeom>
              <a:avLst/>
              <a:gdLst>
                <a:gd name="T0" fmla="*/ 0 w 1021"/>
                <a:gd name="T1" fmla="*/ 2147483647 h 1023"/>
                <a:gd name="T2" fmla="*/ 2147483647 w 1021"/>
                <a:gd name="T3" fmla="*/ 0 h 10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21" h="1023">
                  <a:moveTo>
                    <a:pt x="0" y="1023"/>
                  </a:moveTo>
                  <a:cubicBezTo>
                    <a:pt x="302" y="667"/>
                    <a:pt x="636" y="324"/>
                    <a:pt x="1021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28" name="Freeform 60"/>
            <p:cNvSpPr>
              <a:spLocks/>
            </p:cNvSpPr>
            <p:nvPr/>
          </p:nvSpPr>
          <p:spPr bwMode="auto">
            <a:xfrm>
              <a:off x="8458200" y="209550"/>
              <a:ext cx="530225" cy="530225"/>
            </a:xfrm>
            <a:custGeom>
              <a:avLst/>
              <a:gdLst>
                <a:gd name="T0" fmla="*/ 0 w 1166"/>
                <a:gd name="T1" fmla="*/ 2147483647 h 1145"/>
                <a:gd name="T2" fmla="*/ 2147483647 w 1166"/>
                <a:gd name="T3" fmla="*/ 0 h 11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66" h="1145">
                  <a:moveTo>
                    <a:pt x="0" y="1145"/>
                  </a:moveTo>
                  <a:cubicBezTo>
                    <a:pt x="339" y="744"/>
                    <a:pt x="720" y="359"/>
                    <a:pt x="1166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29" name="Freeform 61"/>
            <p:cNvSpPr>
              <a:spLocks/>
            </p:cNvSpPr>
            <p:nvPr/>
          </p:nvSpPr>
          <p:spPr bwMode="auto">
            <a:xfrm>
              <a:off x="8394700" y="155575"/>
              <a:ext cx="593725" cy="584200"/>
            </a:xfrm>
            <a:custGeom>
              <a:avLst/>
              <a:gdLst>
                <a:gd name="T0" fmla="*/ 0 w 1308"/>
                <a:gd name="T1" fmla="*/ 2147483647 h 1260"/>
                <a:gd name="T2" fmla="*/ 2147483647 w 1308"/>
                <a:gd name="T3" fmla="*/ 0 h 12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08" h="1260">
                  <a:moveTo>
                    <a:pt x="0" y="1260"/>
                  </a:moveTo>
                  <a:cubicBezTo>
                    <a:pt x="374" y="816"/>
                    <a:pt x="800" y="392"/>
                    <a:pt x="1308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30" name="Freeform 62"/>
            <p:cNvSpPr>
              <a:spLocks/>
            </p:cNvSpPr>
            <p:nvPr/>
          </p:nvSpPr>
          <p:spPr bwMode="auto">
            <a:xfrm>
              <a:off x="8328025" y="152400"/>
              <a:ext cx="595313" cy="587375"/>
            </a:xfrm>
            <a:custGeom>
              <a:avLst/>
              <a:gdLst>
                <a:gd name="T0" fmla="*/ 0 w 1310"/>
                <a:gd name="T1" fmla="*/ 2147483647 h 1265"/>
                <a:gd name="T2" fmla="*/ 2147483647 w 1310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10" h="1265">
                  <a:moveTo>
                    <a:pt x="0" y="1265"/>
                  </a:moveTo>
                  <a:cubicBezTo>
                    <a:pt x="375" y="819"/>
                    <a:pt x="801" y="394"/>
                    <a:pt x="131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31" name="Freeform 63"/>
            <p:cNvSpPr>
              <a:spLocks/>
            </p:cNvSpPr>
            <p:nvPr/>
          </p:nvSpPr>
          <p:spPr bwMode="auto">
            <a:xfrm>
              <a:off x="8262938" y="152400"/>
              <a:ext cx="593725" cy="587375"/>
            </a:xfrm>
            <a:custGeom>
              <a:avLst/>
              <a:gdLst>
                <a:gd name="T0" fmla="*/ 0 w 1305"/>
                <a:gd name="T1" fmla="*/ 2147483647 h 1265"/>
                <a:gd name="T2" fmla="*/ 2147483647 w 1305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05" h="1265">
                  <a:moveTo>
                    <a:pt x="0" y="1265"/>
                  </a:moveTo>
                  <a:cubicBezTo>
                    <a:pt x="374" y="819"/>
                    <a:pt x="799" y="394"/>
                    <a:pt x="1305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32" name="Freeform 64"/>
            <p:cNvSpPr>
              <a:spLocks/>
            </p:cNvSpPr>
            <p:nvPr/>
          </p:nvSpPr>
          <p:spPr bwMode="auto">
            <a:xfrm>
              <a:off x="8199438" y="152400"/>
              <a:ext cx="590550" cy="587375"/>
            </a:xfrm>
            <a:custGeom>
              <a:avLst/>
              <a:gdLst>
                <a:gd name="T0" fmla="*/ 0 w 1301"/>
                <a:gd name="T1" fmla="*/ 2147483647 h 1265"/>
                <a:gd name="T2" fmla="*/ 2147483647 w 1301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01" h="1265">
                  <a:moveTo>
                    <a:pt x="0" y="1265"/>
                  </a:moveTo>
                  <a:cubicBezTo>
                    <a:pt x="372" y="819"/>
                    <a:pt x="796" y="394"/>
                    <a:pt x="1301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33" name="Freeform 65"/>
            <p:cNvSpPr>
              <a:spLocks/>
            </p:cNvSpPr>
            <p:nvPr/>
          </p:nvSpPr>
          <p:spPr bwMode="auto">
            <a:xfrm>
              <a:off x="8132763" y="152400"/>
              <a:ext cx="588963" cy="587375"/>
            </a:xfrm>
            <a:custGeom>
              <a:avLst/>
              <a:gdLst>
                <a:gd name="T0" fmla="*/ 0 w 1297"/>
                <a:gd name="T1" fmla="*/ 2147483647 h 1265"/>
                <a:gd name="T2" fmla="*/ 2147483647 w 1297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97" h="1265">
                  <a:moveTo>
                    <a:pt x="0" y="1265"/>
                  </a:moveTo>
                  <a:cubicBezTo>
                    <a:pt x="372" y="819"/>
                    <a:pt x="794" y="394"/>
                    <a:pt x="1297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34" name="Freeform 66"/>
            <p:cNvSpPr>
              <a:spLocks/>
            </p:cNvSpPr>
            <p:nvPr/>
          </p:nvSpPr>
          <p:spPr bwMode="auto">
            <a:xfrm>
              <a:off x="8067675" y="152400"/>
              <a:ext cx="587375" cy="587375"/>
            </a:xfrm>
            <a:custGeom>
              <a:avLst/>
              <a:gdLst>
                <a:gd name="T0" fmla="*/ 0 w 1294"/>
                <a:gd name="T1" fmla="*/ 2147483647 h 1265"/>
                <a:gd name="T2" fmla="*/ 2147483647 w 1294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94" h="1265">
                  <a:moveTo>
                    <a:pt x="0" y="1265"/>
                  </a:moveTo>
                  <a:cubicBezTo>
                    <a:pt x="371" y="820"/>
                    <a:pt x="793" y="394"/>
                    <a:pt x="1294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35" name="Freeform 67"/>
            <p:cNvSpPr>
              <a:spLocks/>
            </p:cNvSpPr>
            <p:nvPr/>
          </p:nvSpPr>
          <p:spPr bwMode="auto">
            <a:xfrm>
              <a:off x="8002588" y="152400"/>
              <a:ext cx="585788" cy="587375"/>
            </a:xfrm>
            <a:custGeom>
              <a:avLst/>
              <a:gdLst>
                <a:gd name="T0" fmla="*/ 0 w 1290"/>
                <a:gd name="T1" fmla="*/ 2147483647 h 1265"/>
                <a:gd name="T2" fmla="*/ 2147483647 w 1290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90" h="1265">
                  <a:moveTo>
                    <a:pt x="0" y="1265"/>
                  </a:moveTo>
                  <a:cubicBezTo>
                    <a:pt x="370" y="820"/>
                    <a:pt x="790" y="394"/>
                    <a:pt x="129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36" name="Freeform 68"/>
            <p:cNvSpPr>
              <a:spLocks/>
            </p:cNvSpPr>
            <p:nvPr/>
          </p:nvSpPr>
          <p:spPr bwMode="auto">
            <a:xfrm>
              <a:off x="7937500" y="152400"/>
              <a:ext cx="584200" cy="587375"/>
            </a:xfrm>
            <a:custGeom>
              <a:avLst/>
              <a:gdLst>
                <a:gd name="T0" fmla="*/ 0 w 1286"/>
                <a:gd name="T1" fmla="*/ 2147483647 h 1265"/>
                <a:gd name="T2" fmla="*/ 2147483647 w 1286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86" h="1265">
                  <a:moveTo>
                    <a:pt x="0" y="1265"/>
                  </a:moveTo>
                  <a:cubicBezTo>
                    <a:pt x="369" y="820"/>
                    <a:pt x="788" y="394"/>
                    <a:pt x="1286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37" name="Freeform 69"/>
            <p:cNvSpPr>
              <a:spLocks/>
            </p:cNvSpPr>
            <p:nvPr/>
          </p:nvSpPr>
          <p:spPr bwMode="auto">
            <a:xfrm>
              <a:off x="7872413" y="152400"/>
              <a:ext cx="582613" cy="587375"/>
            </a:xfrm>
            <a:custGeom>
              <a:avLst/>
              <a:gdLst>
                <a:gd name="T0" fmla="*/ 0 w 1282"/>
                <a:gd name="T1" fmla="*/ 2147483647 h 1265"/>
                <a:gd name="T2" fmla="*/ 2147483647 w 1282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82" h="1265">
                  <a:moveTo>
                    <a:pt x="0" y="1265"/>
                  </a:moveTo>
                  <a:cubicBezTo>
                    <a:pt x="368" y="820"/>
                    <a:pt x="786" y="395"/>
                    <a:pt x="1282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38" name="Freeform 70"/>
            <p:cNvSpPr>
              <a:spLocks/>
            </p:cNvSpPr>
            <p:nvPr/>
          </p:nvSpPr>
          <p:spPr bwMode="auto">
            <a:xfrm>
              <a:off x="7807325" y="152400"/>
              <a:ext cx="579438" cy="587375"/>
            </a:xfrm>
            <a:custGeom>
              <a:avLst/>
              <a:gdLst>
                <a:gd name="T0" fmla="*/ 0 w 1277"/>
                <a:gd name="T1" fmla="*/ 2147483647 h 1265"/>
                <a:gd name="T2" fmla="*/ 2147483647 w 1277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77" h="1265">
                  <a:moveTo>
                    <a:pt x="0" y="1265"/>
                  </a:moveTo>
                  <a:cubicBezTo>
                    <a:pt x="366" y="820"/>
                    <a:pt x="783" y="395"/>
                    <a:pt x="1277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39" name="Freeform 71"/>
            <p:cNvSpPr>
              <a:spLocks/>
            </p:cNvSpPr>
            <p:nvPr/>
          </p:nvSpPr>
          <p:spPr bwMode="auto">
            <a:xfrm>
              <a:off x="7742238" y="152400"/>
              <a:ext cx="577850" cy="587375"/>
            </a:xfrm>
            <a:custGeom>
              <a:avLst/>
              <a:gdLst>
                <a:gd name="T0" fmla="*/ 0 w 1274"/>
                <a:gd name="T1" fmla="*/ 2147483647 h 1265"/>
                <a:gd name="T2" fmla="*/ 2147483647 w 1274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74" h="1265">
                  <a:moveTo>
                    <a:pt x="0" y="1265"/>
                  </a:moveTo>
                  <a:cubicBezTo>
                    <a:pt x="366" y="820"/>
                    <a:pt x="781" y="395"/>
                    <a:pt x="1274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40" name="Freeform 72"/>
            <p:cNvSpPr>
              <a:spLocks/>
            </p:cNvSpPr>
            <p:nvPr/>
          </p:nvSpPr>
          <p:spPr bwMode="auto">
            <a:xfrm>
              <a:off x="7677150" y="152400"/>
              <a:ext cx="576263" cy="587375"/>
            </a:xfrm>
            <a:custGeom>
              <a:avLst/>
              <a:gdLst>
                <a:gd name="T0" fmla="*/ 0 w 1270"/>
                <a:gd name="T1" fmla="*/ 2147483647 h 1265"/>
                <a:gd name="T2" fmla="*/ 2147483647 w 1270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70" h="1265">
                  <a:moveTo>
                    <a:pt x="0" y="1265"/>
                  </a:moveTo>
                  <a:cubicBezTo>
                    <a:pt x="365" y="820"/>
                    <a:pt x="779" y="395"/>
                    <a:pt x="127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41" name="Freeform 73"/>
            <p:cNvSpPr>
              <a:spLocks/>
            </p:cNvSpPr>
            <p:nvPr/>
          </p:nvSpPr>
          <p:spPr bwMode="auto">
            <a:xfrm>
              <a:off x="7612063" y="152400"/>
              <a:ext cx="574675" cy="587375"/>
            </a:xfrm>
            <a:custGeom>
              <a:avLst/>
              <a:gdLst>
                <a:gd name="T0" fmla="*/ 0 w 1266"/>
                <a:gd name="T1" fmla="*/ 2147483647 h 1265"/>
                <a:gd name="T2" fmla="*/ 2147483647 w 1266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66" h="1265">
                  <a:moveTo>
                    <a:pt x="0" y="1265"/>
                  </a:moveTo>
                  <a:cubicBezTo>
                    <a:pt x="364" y="820"/>
                    <a:pt x="776" y="395"/>
                    <a:pt x="1266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42" name="Freeform 74"/>
            <p:cNvSpPr>
              <a:spLocks/>
            </p:cNvSpPr>
            <p:nvPr/>
          </p:nvSpPr>
          <p:spPr bwMode="auto">
            <a:xfrm>
              <a:off x="7546975" y="152400"/>
              <a:ext cx="573088" cy="587375"/>
            </a:xfrm>
            <a:custGeom>
              <a:avLst/>
              <a:gdLst>
                <a:gd name="T0" fmla="*/ 0 w 1263"/>
                <a:gd name="T1" fmla="*/ 2147483647 h 1265"/>
                <a:gd name="T2" fmla="*/ 2147483647 w 1263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63" h="1265">
                  <a:moveTo>
                    <a:pt x="0" y="1265"/>
                  </a:moveTo>
                  <a:cubicBezTo>
                    <a:pt x="364" y="820"/>
                    <a:pt x="775" y="395"/>
                    <a:pt x="1263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43" name="Freeform 75"/>
            <p:cNvSpPr>
              <a:spLocks/>
            </p:cNvSpPr>
            <p:nvPr/>
          </p:nvSpPr>
          <p:spPr bwMode="auto">
            <a:xfrm>
              <a:off x="7481888" y="152400"/>
              <a:ext cx="571500" cy="587375"/>
            </a:xfrm>
            <a:custGeom>
              <a:avLst/>
              <a:gdLst>
                <a:gd name="T0" fmla="*/ 0 w 1259"/>
                <a:gd name="T1" fmla="*/ 2147483647 h 1265"/>
                <a:gd name="T2" fmla="*/ 2147483647 w 1259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9" h="1265">
                  <a:moveTo>
                    <a:pt x="0" y="1265"/>
                  </a:moveTo>
                  <a:cubicBezTo>
                    <a:pt x="363" y="821"/>
                    <a:pt x="773" y="395"/>
                    <a:pt x="1259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44" name="Freeform 76"/>
            <p:cNvSpPr>
              <a:spLocks/>
            </p:cNvSpPr>
            <p:nvPr/>
          </p:nvSpPr>
          <p:spPr bwMode="auto">
            <a:xfrm>
              <a:off x="7416800" y="152400"/>
              <a:ext cx="569913" cy="587375"/>
            </a:xfrm>
            <a:custGeom>
              <a:avLst/>
              <a:gdLst>
                <a:gd name="T0" fmla="*/ 0 w 1255"/>
                <a:gd name="T1" fmla="*/ 2147483647 h 1265"/>
                <a:gd name="T2" fmla="*/ 2147483647 w 1255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5" h="1265">
                  <a:moveTo>
                    <a:pt x="0" y="1265"/>
                  </a:moveTo>
                  <a:cubicBezTo>
                    <a:pt x="362" y="821"/>
                    <a:pt x="770" y="395"/>
                    <a:pt x="1255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45" name="Freeform 77"/>
            <p:cNvSpPr>
              <a:spLocks/>
            </p:cNvSpPr>
            <p:nvPr/>
          </p:nvSpPr>
          <p:spPr bwMode="auto">
            <a:xfrm>
              <a:off x="7353300" y="152400"/>
              <a:ext cx="566738" cy="587375"/>
            </a:xfrm>
            <a:custGeom>
              <a:avLst/>
              <a:gdLst>
                <a:gd name="T0" fmla="*/ 0 w 1251"/>
                <a:gd name="T1" fmla="*/ 2147483647 h 1265"/>
                <a:gd name="T2" fmla="*/ 2147483647 w 1251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1" h="1265">
                  <a:moveTo>
                    <a:pt x="0" y="1265"/>
                  </a:moveTo>
                  <a:cubicBezTo>
                    <a:pt x="360" y="821"/>
                    <a:pt x="768" y="396"/>
                    <a:pt x="1251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46" name="Freeform 78"/>
            <p:cNvSpPr>
              <a:spLocks/>
            </p:cNvSpPr>
            <p:nvPr/>
          </p:nvSpPr>
          <p:spPr bwMode="auto">
            <a:xfrm>
              <a:off x="7288213" y="152400"/>
              <a:ext cx="565150" cy="587375"/>
            </a:xfrm>
            <a:custGeom>
              <a:avLst/>
              <a:gdLst>
                <a:gd name="T0" fmla="*/ 0 w 1247"/>
                <a:gd name="T1" fmla="*/ 2147483647 h 1265"/>
                <a:gd name="T2" fmla="*/ 2147483647 w 1247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47" h="1265">
                  <a:moveTo>
                    <a:pt x="0" y="1265"/>
                  </a:moveTo>
                  <a:cubicBezTo>
                    <a:pt x="359" y="821"/>
                    <a:pt x="766" y="396"/>
                    <a:pt x="1247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47" name="Freeform 79"/>
            <p:cNvSpPr>
              <a:spLocks/>
            </p:cNvSpPr>
            <p:nvPr/>
          </p:nvSpPr>
          <p:spPr bwMode="auto">
            <a:xfrm>
              <a:off x="7221538" y="152400"/>
              <a:ext cx="565150" cy="587375"/>
            </a:xfrm>
            <a:custGeom>
              <a:avLst/>
              <a:gdLst>
                <a:gd name="T0" fmla="*/ 0 w 1244"/>
                <a:gd name="T1" fmla="*/ 2147483647 h 1265"/>
                <a:gd name="T2" fmla="*/ 2147483647 w 1244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44" h="1265">
                  <a:moveTo>
                    <a:pt x="0" y="1265"/>
                  </a:moveTo>
                  <a:cubicBezTo>
                    <a:pt x="359" y="821"/>
                    <a:pt x="764" y="396"/>
                    <a:pt x="1244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48" name="Freeform 80"/>
            <p:cNvSpPr>
              <a:spLocks/>
            </p:cNvSpPr>
            <p:nvPr/>
          </p:nvSpPr>
          <p:spPr bwMode="auto">
            <a:xfrm>
              <a:off x="7158038" y="152400"/>
              <a:ext cx="561975" cy="587375"/>
            </a:xfrm>
            <a:custGeom>
              <a:avLst/>
              <a:gdLst>
                <a:gd name="T0" fmla="*/ 0 w 1240"/>
                <a:gd name="T1" fmla="*/ 2147483647 h 1265"/>
                <a:gd name="T2" fmla="*/ 2147483647 w 1240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40" h="1265">
                  <a:moveTo>
                    <a:pt x="0" y="1265"/>
                  </a:moveTo>
                  <a:cubicBezTo>
                    <a:pt x="358" y="821"/>
                    <a:pt x="762" y="396"/>
                    <a:pt x="124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49" name="Freeform 81"/>
            <p:cNvSpPr>
              <a:spLocks/>
            </p:cNvSpPr>
            <p:nvPr/>
          </p:nvSpPr>
          <p:spPr bwMode="auto">
            <a:xfrm>
              <a:off x="7092950" y="152400"/>
              <a:ext cx="560388" cy="587375"/>
            </a:xfrm>
            <a:custGeom>
              <a:avLst/>
              <a:gdLst>
                <a:gd name="T0" fmla="*/ 0 w 1237"/>
                <a:gd name="T1" fmla="*/ 2147483647 h 1265"/>
                <a:gd name="T2" fmla="*/ 2147483647 w 1237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37" h="1265">
                  <a:moveTo>
                    <a:pt x="0" y="1265"/>
                  </a:moveTo>
                  <a:cubicBezTo>
                    <a:pt x="357" y="821"/>
                    <a:pt x="760" y="396"/>
                    <a:pt x="1237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50" name="Freeform 82"/>
            <p:cNvSpPr>
              <a:spLocks/>
            </p:cNvSpPr>
            <p:nvPr/>
          </p:nvSpPr>
          <p:spPr bwMode="auto">
            <a:xfrm>
              <a:off x="7026275" y="152400"/>
              <a:ext cx="560388" cy="587375"/>
            </a:xfrm>
            <a:custGeom>
              <a:avLst/>
              <a:gdLst>
                <a:gd name="T0" fmla="*/ 0 w 1233"/>
                <a:gd name="T1" fmla="*/ 2147483647 h 1265"/>
                <a:gd name="T2" fmla="*/ 2147483647 w 1233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33" h="1265">
                  <a:moveTo>
                    <a:pt x="0" y="1265"/>
                  </a:moveTo>
                  <a:cubicBezTo>
                    <a:pt x="356" y="821"/>
                    <a:pt x="758" y="396"/>
                    <a:pt x="1233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51" name="Freeform 83"/>
            <p:cNvSpPr>
              <a:spLocks/>
            </p:cNvSpPr>
            <p:nvPr/>
          </p:nvSpPr>
          <p:spPr bwMode="auto">
            <a:xfrm>
              <a:off x="6962775" y="152400"/>
              <a:ext cx="557213" cy="587375"/>
            </a:xfrm>
            <a:custGeom>
              <a:avLst/>
              <a:gdLst>
                <a:gd name="T0" fmla="*/ 0 w 1230"/>
                <a:gd name="T1" fmla="*/ 2147483647 h 1265"/>
                <a:gd name="T2" fmla="*/ 2147483647 w 1230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30" h="1265">
                  <a:moveTo>
                    <a:pt x="0" y="1265"/>
                  </a:moveTo>
                  <a:cubicBezTo>
                    <a:pt x="355" y="821"/>
                    <a:pt x="756" y="396"/>
                    <a:pt x="123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52" name="Freeform 84"/>
            <p:cNvSpPr>
              <a:spLocks/>
            </p:cNvSpPr>
            <p:nvPr/>
          </p:nvSpPr>
          <p:spPr bwMode="auto">
            <a:xfrm>
              <a:off x="6896100" y="152400"/>
              <a:ext cx="557213" cy="587375"/>
            </a:xfrm>
            <a:custGeom>
              <a:avLst/>
              <a:gdLst>
                <a:gd name="T0" fmla="*/ 0 w 1226"/>
                <a:gd name="T1" fmla="*/ 2147483647 h 1265"/>
                <a:gd name="T2" fmla="*/ 2147483647 w 1226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26" h="1265">
                  <a:moveTo>
                    <a:pt x="0" y="1265"/>
                  </a:moveTo>
                  <a:cubicBezTo>
                    <a:pt x="354" y="822"/>
                    <a:pt x="754" y="396"/>
                    <a:pt x="1226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53" name="Freeform 85"/>
            <p:cNvSpPr>
              <a:spLocks/>
            </p:cNvSpPr>
            <p:nvPr/>
          </p:nvSpPr>
          <p:spPr bwMode="auto">
            <a:xfrm>
              <a:off x="6832600" y="152400"/>
              <a:ext cx="554038" cy="587375"/>
            </a:xfrm>
            <a:custGeom>
              <a:avLst/>
              <a:gdLst>
                <a:gd name="T0" fmla="*/ 0 w 1223"/>
                <a:gd name="T1" fmla="*/ 2147483647 h 1265"/>
                <a:gd name="T2" fmla="*/ 2147483647 w 1223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23" h="1265">
                  <a:moveTo>
                    <a:pt x="0" y="1265"/>
                  </a:moveTo>
                  <a:cubicBezTo>
                    <a:pt x="353" y="822"/>
                    <a:pt x="752" y="396"/>
                    <a:pt x="1223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54" name="Freeform 86"/>
            <p:cNvSpPr>
              <a:spLocks/>
            </p:cNvSpPr>
            <p:nvPr/>
          </p:nvSpPr>
          <p:spPr bwMode="auto">
            <a:xfrm>
              <a:off x="6767513" y="152400"/>
              <a:ext cx="554038" cy="587375"/>
            </a:xfrm>
            <a:custGeom>
              <a:avLst/>
              <a:gdLst>
                <a:gd name="T0" fmla="*/ 0 w 1219"/>
                <a:gd name="T1" fmla="*/ 2147483647 h 1265"/>
                <a:gd name="T2" fmla="*/ 2147483647 w 1219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19" h="1265">
                  <a:moveTo>
                    <a:pt x="0" y="1265"/>
                  </a:moveTo>
                  <a:cubicBezTo>
                    <a:pt x="353" y="822"/>
                    <a:pt x="750" y="397"/>
                    <a:pt x="1219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255" name="Freeform 87"/>
            <p:cNvSpPr>
              <a:spLocks/>
            </p:cNvSpPr>
            <p:nvPr/>
          </p:nvSpPr>
          <p:spPr bwMode="auto">
            <a:xfrm>
              <a:off x="6702425" y="152400"/>
              <a:ext cx="550863" cy="587375"/>
            </a:xfrm>
            <a:custGeom>
              <a:avLst/>
              <a:gdLst>
                <a:gd name="T0" fmla="*/ 0 w 1216"/>
                <a:gd name="T1" fmla="*/ 2147483647 h 1265"/>
                <a:gd name="T2" fmla="*/ 2147483647 w 1216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16" h="1265">
                  <a:moveTo>
                    <a:pt x="0" y="1265"/>
                  </a:moveTo>
                  <a:cubicBezTo>
                    <a:pt x="351" y="822"/>
                    <a:pt x="748" y="397"/>
                    <a:pt x="1216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111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FrutigerNext for APB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FrutigerNext for APB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FrutigerNext for APB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FrutigerNext for APB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FrutigerNext for APB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grpSp>
        <p:nvGrpSpPr>
          <p:cNvPr id="6147" name="6 Grupo"/>
          <p:cNvGrpSpPr>
            <a:grpSpLocks/>
          </p:cNvGrpSpPr>
          <p:nvPr/>
        </p:nvGrpSpPr>
        <p:grpSpPr bwMode="auto">
          <a:xfrm>
            <a:off x="142875" y="142875"/>
            <a:ext cx="8858250" cy="600075"/>
            <a:chOff x="142875" y="142875"/>
            <a:chExt cx="8858250" cy="600075"/>
          </a:xfrm>
        </p:grpSpPr>
        <p:sp>
          <p:nvSpPr>
            <p:cNvPr id="614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2875" y="142875"/>
              <a:ext cx="8858250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147638" y="149225"/>
              <a:ext cx="8848725" cy="585788"/>
            </a:xfrm>
            <a:prstGeom prst="rect">
              <a:avLst/>
            </a:prstGeom>
            <a:solidFill>
              <a:srgbClr val="2821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50" name="Line 6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12700" cy="12700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90487" cy="98425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52" name="Line 8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171450" cy="18573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250825" cy="273050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330200" cy="360362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411162" cy="447675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490537" cy="5349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 flipH="1">
              <a:off x="188913" y="147638"/>
              <a:ext cx="538162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 flipH="1">
              <a:off x="268288" y="147638"/>
              <a:ext cx="539750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 flipH="1">
              <a:off x="349250" y="147638"/>
              <a:ext cx="538163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 flipH="1">
              <a:off x="428625" y="147638"/>
              <a:ext cx="538163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 flipH="1">
              <a:off x="508000" y="147638"/>
              <a:ext cx="539750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 flipH="1">
              <a:off x="587375" y="147638"/>
              <a:ext cx="539750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 flipH="1">
              <a:off x="668338" y="147638"/>
              <a:ext cx="538162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 flipH="1">
              <a:off x="747713" y="147638"/>
              <a:ext cx="538162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 flipH="1">
              <a:off x="827088" y="147638"/>
              <a:ext cx="539750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 flipH="1">
              <a:off x="908050" y="147638"/>
              <a:ext cx="538163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67" name="Line 23"/>
            <p:cNvSpPr>
              <a:spLocks noChangeShapeType="1"/>
            </p:cNvSpPr>
            <p:nvPr/>
          </p:nvSpPr>
          <p:spPr bwMode="auto">
            <a:xfrm flipH="1">
              <a:off x="987425" y="147638"/>
              <a:ext cx="538163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68" name="Line 24"/>
            <p:cNvSpPr>
              <a:spLocks noChangeShapeType="1"/>
            </p:cNvSpPr>
            <p:nvPr/>
          </p:nvSpPr>
          <p:spPr bwMode="auto">
            <a:xfrm flipH="1">
              <a:off x="1068388" y="147638"/>
              <a:ext cx="538162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69" name="Line 25"/>
            <p:cNvSpPr>
              <a:spLocks noChangeShapeType="1"/>
            </p:cNvSpPr>
            <p:nvPr/>
          </p:nvSpPr>
          <p:spPr bwMode="auto">
            <a:xfrm flipH="1">
              <a:off x="1147763" y="147638"/>
              <a:ext cx="538162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70" name="Line 26"/>
            <p:cNvSpPr>
              <a:spLocks noChangeShapeType="1"/>
            </p:cNvSpPr>
            <p:nvPr/>
          </p:nvSpPr>
          <p:spPr bwMode="auto">
            <a:xfrm flipH="1">
              <a:off x="1227138" y="147638"/>
              <a:ext cx="538162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71" name="Line 27"/>
            <p:cNvSpPr>
              <a:spLocks noChangeShapeType="1"/>
            </p:cNvSpPr>
            <p:nvPr/>
          </p:nvSpPr>
          <p:spPr bwMode="auto">
            <a:xfrm flipH="1">
              <a:off x="1306513" y="147638"/>
              <a:ext cx="538162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72" name="Line 28"/>
            <p:cNvSpPr>
              <a:spLocks noChangeShapeType="1"/>
            </p:cNvSpPr>
            <p:nvPr/>
          </p:nvSpPr>
          <p:spPr bwMode="auto">
            <a:xfrm flipH="1">
              <a:off x="1385888" y="147638"/>
              <a:ext cx="538162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73" name="Line 29"/>
            <p:cNvSpPr>
              <a:spLocks noChangeShapeType="1"/>
            </p:cNvSpPr>
            <p:nvPr/>
          </p:nvSpPr>
          <p:spPr bwMode="auto">
            <a:xfrm flipH="1">
              <a:off x="1466850" y="147638"/>
              <a:ext cx="538163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74" name="Line 30"/>
            <p:cNvSpPr>
              <a:spLocks noChangeShapeType="1"/>
            </p:cNvSpPr>
            <p:nvPr/>
          </p:nvSpPr>
          <p:spPr bwMode="auto">
            <a:xfrm flipH="1">
              <a:off x="1546225" y="147638"/>
              <a:ext cx="538163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75" name="Line 31"/>
            <p:cNvSpPr>
              <a:spLocks noChangeShapeType="1"/>
            </p:cNvSpPr>
            <p:nvPr/>
          </p:nvSpPr>
          <p:spPr bwMode="auto">
            <a:xfrm flipH="1">
              <a:off x="1625600" y="147638"/>
              <a:ext cx="538163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76" name="Line 32"/>
            <p:cNvSpPr>
              <a:spLocks noChangeShapeType="1"/>
            </p:cNvSpPr>
            <p:nvPr/>
          </p:nvSpPr>
          <p:spPr bwMode="auto">
            <a:xfrm flipH="1">
              <a:off x="1704975" y="147638"/>
              <a:ext cx="539750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77" name="Line 33"/>
            <p:cNvSpPr>
              <a:spLocks noChangeShapeType="1"/>
            </p:cNvSpPr>
            <p:nvPr/>
          </p:nvSpPr>
          <p:spPr bwMode="auto">
            <a:xfrm flipH="1">
              <a:off x="1784350" y="147638"/>
              <a:ext cx="539750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78" name="Line 34"/>
            <p:cNvSpPr>
              <a:spLocks noChangeShapeType="1"/>
            </p:cNvSpPr>
            <p:nvPr/>
          </p:nvSpPr>
          <p:spPr bwMode="auto">
            <a:xfrm flipH="1">
              <a:off x="1865313" y="147638"/>
              <a:ext cx="538162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79" name="Freeform 35"/>
            <p:cNvSpPr>
              <a:spLocks/>
            </p:cNvSpPr>
            <p:nvPr/>
          </p:nvSpPr>
          <p:spPr bwMode="auto">
            <a:xfrm>
              <a:off x="3440113" y="250825"/>
              <a:ext cx="258762" cy="266700"/>
            </a:xfrm>
            <a:custGeom>
              <a:avLst/>
              <a:gdLst>
                <a:gd name="T0" fmla="*/ 0 w 571"/>
                <a:gd name="T1" fmla="*/ 2147483647 h 572"/>
                <a:gd name="T2" fmla="*/ 2147483647 w 571"/>
                <a:gd name="T3" fmla="*/ 0 h 572"/>
                <a:gd name="T4" fmla="*/ 2147483647 w 571"/>
                <a:gd name="T5" fmla="*/ 2147483647 h 572"/>
                <a:gd name="T6" fmla="*/ 2147483647 w 571"/>
                <a:gd name="T7" fmla="*/ 2147483647 h 572"/>
                <a:gd name="T8" fmla="*/ 0 w 571"/>
                <a:gd name="T9" fmla="*/ 2147483647 h 5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1" h="572">
                  <a:moveTo>
                    <a:pt x="0" y="404"/>
                  </a:moveTo>
                  <a:lnTo>
                    <a:pt x="403" y="0"/>
                  </a:lnTo>
                  <a:lnTo>
                    <a:pt x="571" y="168"/>
                  </a:lnTo>
                  <a:lnTo>
                    <a:pt x="169" y="572"/>
                  </a:lnTo>
                  <a:lnTo>
                    <a:pt x="0" y="4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80" name="Freeform 36"/>
            <p:cNvSpPr>
              <a:spLocks/>
            </p:cNvSpPr>
            <p:nvPr/>
          </p:nvSpPr>
          <p:spPr bwMode="auto">
            <a:xfrm>
              <a:off x="3551238" y="342900"/>
              <a:ext cx="242887" cy="288925"/>
            </a:xfrm>
            <a:custGeom>
              <a:avLst/>
              <a:gdLst>
                <a:gd name="T0" fmla="*/ 2147483647 w 536"/>
                <a:gd name="T1" fmla="*/ 2147483647 h 624"/>
                <a:gd name="T2" fmla="*/ 0 w 536"/>
                <a:gd name="T3" fmla="*/ 2147483647 h 624"/>
                <a:gd name="T4" fmla="*/ 2147483647 w 536"/>
                <a:gd name="T5" fmla="*/ 0 h 624"/>
                <a:gd name="T6" fmla="*/ 2147483647 w 536"/>
                <a:gd name="T7" fmla="*/ 2147483647 h 624"/>
                <a:gd name="T8" fmla="*/ 2147483647 w 536"/>
                <a:gd name="T9" fmla="*/ 2147483647 h 6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6" h="624">
                  <a:moveTo>
                    <a:pt x="173" y="624"/>
                  </a:moveTo>
                  <a:lnTo>
                    <a:pt x="0" y="451"/>
                  </a:lnTo>
                  <a:cubicBezTo>
                    <a:pt x="56" y="174"/>
                    <a:pt x="254" y="292"/>
                    <a:pt x="359" y="0"/>
                  </a:cubicBezTo>
                  <a:lnTo>
                    <a:pt x="536" y="168"/>
                  </a:lnTo>
                  <a:cubicBezTo>
                    <a:pt x="431" y="466"/>
                    <a:pt x="245" y="336"/>
                    <a:pt x="173" y="6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81" name="Freeform 37"/>
            <p:cNvSpPr>
              <a:spLocks noEditPoints="1"/>
            </p:cNvSpPr>
            <p:nvPr/>
          </p:nvSpPr>
          <p:spPr bwMode="auto">
            <a:xfrm>
              <a:off x="4017963" y="373063"/>
              <a:ext cx="96837" cy="146050"/>
            </a:xfrm>
            <a:custGeom>
              <a:avLst/>
              <a:gdLst>
                <a:gd name="T0" fmla="*/ 0 w 212"/>
                <a:gd name="T1" fmla="*/ 2147483647 h 315"/>
                <a:gd name="T2" fmla="*/ 0 w 212"/>
                <a:gd name="T3" fmla="*/ 0 h 315"/>
                <a:gd name="T4" fmla="*/ 2147483647 w 212"/>
                <a:gd name="T5" fmla="*/ 0 h 315"/>
                <a:gd name="T6" fmla="*/ 2147483647 w 212"/>
                <a:gd name="T7" fmla="*/ 2147483647 h 315"/>
                <a:gd name="T8" fmla="*/ 2147483647 w 212"/>
                <a:gd name="T9" fmla="*/ 2147483647 h 315"/>
                <a:gd name="T10" fmla="*/ 2147483647 w 212"/>
                <a:gd name="T11" fmla="*/ 2147483647 h 315"/>
                <a:gd name="T12" fmla="*/ 2147483647 w 212"/>
                <a:gd name="T13" fmla="*/ 2147483647 h 315"/>
                <a:gd name="T14" fmla="*/ 2147483647 w 212"/>
                <a:gd name="T15" fmla="*/ 2147483647 h 315"/>
                <a:gd name="T16" fmla="*/ 2147483647 w 212"/>
                <a:gd name="T17" fmla="*/ 2147483647 h 315"/>
                <a:gd name="T18" fmla="*/ 2147483647 w 212"/>
                <a:gd name="T19" fmla="*/ 2147483647 h 315"/>
                <a:gd name="T20" fmla="*/ 2147483647 w 212"/>
                <a:gd name="T21" fmla="*/ 2147483647 h 315"/>
                <a:gd name="T22" fmla="*/ 0 w 212"/>
                <a:gd name="T23" fmla="*/ 2147483647 h 315"/>
                <a:gd name="T24" fmla="*/ 2147483647 w 212"/>
                <a:gd name="T25" fmla="*/ 2147483647 h 315"/>
                <a:gd name="T26" fmla="*/ 2147483647 w 212"/>
                <a:gd name="T27" fmla="*/ 2147483647 h 315"/>
                <a:gd name="T28" fmla="*/ 2147483647 w 212"/>
                <a:gd name="T29" fmla="*/ 2147483647 h 315"/>
                <a:gd name="T30" fmla="*/ 2147483647 w 212"/>
                <a:gd name="T31" fmla="*/ 2147483647 h 315"/>
                <a:gd name="T32" fmla="*/ 2147483647 w 212"/>
                <a:gd name="T33" fmla="*/ 2147483647 h 315"/>
                <a:gd name="T34" fmla="*/ 2147483647 w 212"/>
                <a:gd name="T35" fmla="*/ 2147483647 h 31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12" h="315">
                  <a:moveTo>
                    <a:pt x="0" y="315"/>
                  </a:moveTo>
                  <a:lnTo>
                    <a:pt x="0" y="0"/>
                  </a:lnTo>
                  <a:lnTo>
                    <a:pt x="87" y="0"/>
                  </a:lnTo>
                  <a:cubicBezTo>
                    <a:pt x="105" y="0"/>
                    <a:pt x="122" y="1"/>
                    <a:pt x="135" y="4"/>
                  </a:cubicBezTo>
                  <a:cubicBezTo>
                    <a:pt x="149" y="6"/>
                    <a:pt x="162" y="12"/>
                    <a:pt x="174" y="21"/>
                  </a:cubicBezTo>
                  <a:cubicBezTo>
                    <a:pt x="186" y="29"/>
                    <a:pt x="196" y="40"/>
                    <a:pt x="202" y="53"/>
                  </a:cubicBezTo>
                  <a:cubicBezTo>
                    <a:pt x="209" y="67"/>
                    <a:pt x="212" y="81"/>
                    <a:pt x="212" y="96"/>
                  </a:cubicBezTo>
                  <a:cubicBezTo>
                    <a:pt x="212" y="131"/>
                    <a:pt x="201" y="156"/>
                    <a:pt x="179" y="172"/>
                  </a:cubicBezTo>
                  <a:cubicBezTo>
                    <a:pt x="156" y="188"/>
                    <a:pt x="127" y="197"/>
                    <a:pt x="92" y="197"/>
                  </a:cubicBezTo>
                  <a:lnTo>
                    <a:pt x="64" y="195"/>
                  </a:lnTo>
                  <a:lnTo>
                    <a:pt x="64" y="315"/>
                  </a:lnTo>
                  <a:lnTo>
                    <a:pt x="0" y="315"/>
                  </a:lnTo>
                  <a:close/>
                  <a:moveTo>
                    <a:pt x="144" y="98"/>
                  </a:moveTo>
                  <a:cubicBezTo>
                    <a:pt x="144" y="76"/>
                    <a:pt x="137" y="63"/>
                    <a:pt x="123" y="57"/>
                  </a:cubicBezTo>
                  <a:cubicBezTo>
                    <a:pt x="110" y="52"/>
                    <a:pt x="90" y="49"/>
                    <a:pt x="64" y="49"/>
                  </a:cubicBezTo>
                  <a:lnTo>
                    <a:pt x="64" y="147"/>
                  </a:lnTo>
                  <a:cubicBezTo>
                    <a:pt x="89" y="147"/>
                    <a:pt x="109" y="144"/>
                    <a:pt x="123" y="138"/>
                  </a:cubicBezTo>
                  <a:cubicBezTo>
                    <a:pt x="137" y="132"/>
                    <a:pt x="144" y="119"/>
                    <a:pt x="144" y="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82" name="Freeform 38"/>
            <p:cNvSpPr>
              <a:spLocks noEditPoints="1"/>
            </p:cNvSpPr>
            <p:nvPr/>
          </p:nvSpPr>
          <p:spPr bwMode="auto">
            <a:xfrm>
              <a:off x="4125913" y="407988"/>
              <a:ext cx="111125" cy="114300"/>
            </a:xfrm>
            <a:custGeom>
              <a:avLst/>
              <a:gdLst>
                <a:gd name="T0" fmla="*/ 0 w 243"/>
                <a:gd name="T1" fmla="*/ 2147483647 h 246"/>
                <a:gd name="T2" fmla="*/ 2147483647 w 243"/>
                <a:gd name="T3" fmla="*/ 2147483647 h 246"/>
                <a:gd name="T4" fmla="*/ 2147483647 w 243"/>
                <a:gd name="T5" fmla="*/ 0 h 246"/>
                <a:gd name="T6" fmla="*/ 2147483647 w 243"/>
                <a:gd name="T7" fmla="*/ 2147483647 h 246"/>
                <a:gd name="T8" fmla="*/ 2147483647 w 243"/>
                <a:gd name="T9" fmla="*/ 2147483647 h 246"/>
                <a:gd name="T10" fmla="*/ 2147483647 w 243"/>
                <a:gd name="T11" fmla="*/ 2147483647 h 246"/>
                <a:gd name="T12" fmla="*/ 2147483647 w 243"/>
                <a:gd name="T13" fmla="*/ 2147483647 h 246"/>
                <a:gd name="T14" fmla="*/ 2147483647 w 243"/>
                <a:gd name="T15" fmla="*/ 2147483647 h 246"/>
                <a:gd name="T16" fmla="*/ 0 w 243"/>
                <a:gd name="T17" fmla="*/ 2147483647 h 246"/>
                <a:gd name="T18" fmla="*/ 2147483647 w 243"/>
                <a:gd name="T19" fmla="*/ 2147483647 h 246"/>
                <a:gd name="T20" fmla="*/ 2147483647 w 243"/>
                <a:gd name="T21" fmla="*/ 2147483647 h 246"/>
                <a:gd name="T22" fmla="*/ 2147483647 w 243"/>
                <a:gd name="T23" fmla="*/ 2147483647 h 246"/>
                <a:gd name="T24" fmla="*/ 2147483647 w 243"/>
                <a:gd name="T25" fmla="*/ 2147483647 h 246"/>
                <a:gd name="T26" fmla="*/ 2147483647 w 243"/>
                <a:gd name="T27" fmla="*/ 2147483647 h 246"/>
                <a:gd name="T28" fmla="*/ 2147483647 w 243"/>
                <a:gd name="T29" fmla="*/ 2147483647 h 246"/>
                <a:gd name="T30" fmla="*/ 2147483647 w 243"/>
                <a:gd name="T31" fmla="*/ 2147483647 h 246"/>
                <a:gd name="T32" fmla="*/ 2147483647 w 243"/>
                <a:gd name="T33" fmla="*/ 2147483647 h 246"/>
                <a:gd name="T34" fmla="*/ 2147483647 w 243"/>
                <a:gd name="T35" fmla="*/ 2147483647 h 24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43" h="246">
                  <a:moveTo>
                    <a:pt x="0" y="122"/>
                  </a:moveTo>
                  <a:cubicBezTo>
                    <a:pt x="0" y="86"/>
                    <a:pt x="11" y="57"/>
                    <a:pt x="34" y="34"/>
                  </a:cubicBezTo>
                  <a:cubicBezTo>
                    <a:pt x="56" y="12"/>
                    <a:pt x="85" y="0"/>
                    <a:pt x="122" y="0"/>
                  </a:cubicBezTo>
                  <a:cubicBezTo>
                    <a:pt x="158" y="0"/>
                    <a:pt x="188" y="12"/>
                    <a:pt x="210" y="35"/>
                  </a:cubicBezTo>
                  <a:cubicBezTo>
                    <a:pt x="232" y="59"/>
                    <a:pt x="243" y="89"/>
                    <a:pt x="243" y="125"/>
                  </a:cubicBezTo>
                  <a:cubicBezTo>
                    <a:pt x="243" y="161"/>
                    <a:pt x="232" y="190"/>
                    <a:pt x="209" y="212"/>
                  </a:cubicBezTo>
                  <a:cubicBezTo>
                    <a:pt x="187" y="235"/>
                    <a:pt x="158" y="246"/>
                    <a:pt x="121" y="246"/>
                  </a:cubicBezTo>
                  <a:cubicBezTo>
                    <a:pt x="85" y="246"/>
                    <a:pt x="56" y="235"/>
                    <a:pt x="34" y="212"/>
                  </a:cubicBezTo>
                  <a:cubicBezTo>
                    <a:pt x="11" y="188"/>
                    <a:pt x="0" y="159"/>
                    <a:pt x="0" y="122"/>
                  </a:cubicBezTo>
                  <a:close/>
                  <a:moveTo>
                    <a:pt x="64" y="122"/>
                  </a:moveTo>
                  <a:cubicBezTo>
                    <a:pt x="64" y="143"/>
                    <a:pt x="68" y="162"/>
                    <a:pt x="78" y="178"/>
                  </a:cubicBezTo>
                  <a:cubicBezTo>
                    <a:pt x="88" y="193"/>
                    <a:pt x="103" y="201"/>
                    <a:pt x="123" y="201"/>
                  </a:cubicBezTo>
                  <a:cubicBezTo>
                    <a:pt x="141" y="201"/>
                    <a:pt x="155" y="193"/>
                    <a:pt x="165" y="177"/>
                  </a:cubicBezTo>
                  <a:cubicBezTo>
                    <a:pt x="175" y="161"/>
                    <a:pt x="180" y="144"/>
                    <a:pt x="180" y="124"/>
                  </a:cubicBezTo>
                  <a:cubicBezTo>
                    <a:pt x="180" y="103"/>
                    <a:pt x="175" y="85"/>
                    <a:pt x="166" y="69"/>
                  </a:cubicBezTo>
                  <a:cubicBezTo>
                    <a:pt x="156" y="53"/>
                    <a:pt x="141" y="45"/>
                    <a:pt x="122" y="45"/>
                  </a:cubicBezTo>
                  <a:cubicBezTo>
                    <a:pt x="103" y="45"/>
                    <a:pt x="89" y="53"/>
                    <a:pt x="79" y="69"/>
                  </a:cubicBezTo>
                  <a:cubicBezTo>
                    <a:pt x="68" y="84"/>
                    <a:pt x="64" y="102"/>
                    <a:pt x="64" y="1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83" name="Freeform 39"/>
            <p:cNvSpPr>
              <a:spLocks/>
            </p:cNvSpPr>
            <p:nvPr/>
          </p:nvSpPr>
          <p:spPr bwMode="auto">
            <a:xfrm>
              <a:off x="4257675" y="409575"/>
              <a:ext cx="63500" cy="109538"/>
            </a:xfrm>
            <a:custGeom>
              <a:avLst/>
              <a:gdLst>
                <a:gd name="T0" fmla="*/ 2147483647 w 140"/>
                <a:gd name="T1" fmla="*/ 2147483647 h 235"/>
                <a:gd name="T2" fmla="*/ 0 w 140"/>
                <a:gd name="T3" fmla="*/ 2147483647 h 235"/>
                <a:gd name="T4" fmla="*/ 2147483647 w 140"/>
                <a:gd name="T5" fmla="*/ 2147483647 h 235"/>
                <a:gd name="T6" fmla="*/ 2147483647 w 140"/>
                <a:gd name="T7" fmla="*/ 2147483647 h 235"/>
                <a:gd name="T8" fmla="*/ 2147483647 w 140"/>
                <a:gd name="T9" fmla="*/ 2147483647 h 235"/>
                <a:gd name="T10" fmla="*/ 2147483647 w 140"/>
                <a:gd name="T11" fmla="*/ 0 h 235"/>
                <a:gd name="T12" fmla="*/ 2147483647 w 140"/>
                <a:gd name="T13" fmla="*/ 2147483647 h 235"/>
                <a:gd name="T14" fmla="*/ 2147483647 w 140"/>
                <a:gd name="T15" fmla="*/ 2147483647 h 235"/>
                <a:gd name="T16" fmla="*/ 2147483647 w 140"/>
                <a:gd name="T17" fmla="*/ 2147483647 h 235"/>
                <a:gd name="T18" fmla="*/ 2147483647 w 140"/>
                <a:gd name="T19" fmla="*/ 2147483647 h 235"/>
                <a:gd name="T20" fmla="*/ 2147483647 w 140"/>
                <a:gd name="T21" fmla="*/ 2147483647 h 235"/>
                <a:gd name="T22" fmla="*/ 2147483647 w 140"/>
                <a:gd name="T23" fmla="*/ 2147483647 h 235"/>
                <a:gd name="T24" fmla="*/ 2147483647 w 140"/>
                <a:gd name="T25" fmla="*/ 2147483647 h 235"/>
                <a:gd name="T26" fmla="*/ 2147483647 w 140"/>
                <a:gd name="T27" fmla="*/ 214748364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0" h="235">
                  <a:moveTo>
                    <a:pt x="2" y="72"/>
                  </a:moveTo>
                  <a:lnTo>
                    <a:pt x="0" y="1"/>
                  </a:lnTo>
                  <a:lnTo>
                    <a:pt x="55" y="1"/>
                  </a:lnTo>
                  <a:lnTo>
                    <a:pt x="56" y="61"/>
                  </a:lnTo>
                  <a:cubicBezTo>
                    <a:pt x="61" y="43"/>
                    <a:pt x="69" y="28"/>
                    <a:pt x="80" y="16"/>
                  </a:cubicBezTo>
                  <a:cubicBezTo>
                    <a:pt x="91" y="5"/>
                    <a:pt x="105" y="0"/>
                    <a:pt x="122" y="0"/>
                  </a:cubicBezTo>
                  <a:cubicBezTo>
                    <a:pt x="127" y="0"/>
                    <a:pt x="133" y="0"/>
                    <a:pt x="140" y="2"/>
                  </a:cubicBezTo>
                  <a:lnTo>
                    <a:pt x="140" y="58"/>
                  </a:lnTo>
                  <a:cubicBezTo>
                    <a:pt x="132" y="57"/>
                    <a:pt x="125" y="55"/>
                    <a:pt x="119" y="55"/>
                  </a:cubicBezTo>
                  <a:cubicBezTo>
                    <a:pt x="98" y="55"/>
                    <a:pt x="83" y="63"/>
                    <a:pt x="75" y="78"/>
                  </a:cubicBezTo>
                  <a:cubicBezTo>
                    <a:pt x="66" y="93"/>
                    <a:pt x="62" y="112"/>
                    <a:pt x="62" y="134"/>
                  </a:cubicBezTo>
                  <a:lnTo>
                    <a:pt x="62" y="235"/>
                  </a:lnTo>
                  <a:lnTo>
                    <a:pt x="2" y="235"/>
                  </a:lnTo>
                  <a:lnTo>
                    <a:pt x="2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84" name="Freeform 40"/>
            <p:cNvSpPr>
              <a:spLocks/>
            </p:cNvSpPr>
            <p:nvPr/>
          </p:nvSpPr>
          <p:spPr bwMode="auto">
            <a:xfrm>
              <a:off x="4324350" y="379413"/>
              <a:ext cx="73025" cy="141287"/>
            </a:xfrm>
            <a:custGeom>
              <a:avLst/>
              <a:gdLst>
                <a:gd name="T0" fmla="*/ 2147483647 w 161"/>
                <a:gd name="T1" fmla="*/ 2147483647 h 302"/>
                <a:gd name="T2" fmla="*/ 2147483647 w 161"/>
                <a:gd name="T3" fmla="*/ 2147483647 h 302"/>
                <a:gd name="T4" fmla="*/ 2147483647 w 161"/>
                <a:gd name="T5" fmla="*/ 2147483647 h 302"/>
                <a:gd name="T6" fmla="*/ 2147483647 w 161"/>
                <a:gd name="T7" fmla="*/ 2147483647 h 302"/>
                <a:gd name="T8" fmla="*/ 0 w 161"/>
                <a:gd name="T9" fmla="*/ 2147483647 h 302"/>
                <a:gd name="T10" fmla="*/ 0 w 161"/>
                <a:gd name="T11" fmla="*/ 2147483647 h 302"/>
                <a:gd name="T12" fmla="*/ 2147483647 w 161"/>
                <a:gd name="T13" fmla="*/ 2147483647 h 302"/>
                <a:gd name="T14" fmla="*/ 2147483647 w 161"/>
                <a:gd name="T15" fmla="*/ 2147483647 h 302"/>
                <a:gd name="T16" fmla="*/ 2147483647 w 161"/>
                <a:gd name="T17" fmla="*/ 0 h 302"/>
                <a:gd name="T18" fmla="*/ 2147483647 w 161"/>
                <a:gd name="T19" fmla="*/ 2147483647 h 302"/>
                <a:gd name="T20" fmla="*/ 2147483647 w 161"/>
                <a:gd name="T21" fmla="*/ 2147483647 h 302"/>
                <a:gd name="T22" fmla="*/ 2147483647 w 161"/>
                <a:gd name="T23" fmla="*/ 2147483647 h 302"/>
                <a:gd name="T24" fmla="*/ 2147483647 w 161"/>
                <a:gd name="T25" fmla="*/ 2147483647 h 302"/>
                <a:gd name="T26" fmla="*/ 2147483647 w 161"/>
                <a:gd name="T27" fmla="*/ 2147483647 h 302"/>
                <a:gd name="T28" fmla="*/ 2147483647 w 161"/>
                <a:gd name="T29" fmla="*/ 2147483647 h 302"/>
                <a:gd name="T30" fmla="*/ 2147483647 w 161"/>
                <a:gd name="T31" fmla="*/ 2147483647 h 302"/>
                <a:gd name="T32" fmla="*/ 2147483647 w 161"/>
                <a:gd name="T33" fmla="*/ 2147483647 h 302"/>
                <a:gd name="T34" fmla="*/ 2147483647 w 161"/>
                <a:gd name="T35" fmla="*/ 2147483647 h 302"/>
                <a:gd name="T36" fmla="*/ 2147483647 w 161"/>
                <a:gd name="T37" fmla="*/ 2147483647 h 302"/>
                <a:gd name="T38" fmla="*/ 2147483647 w 161"/>
                <a:gd name="T39" fmla="*/ 2147483647 h 302"/>
                <a:gd name="T40" fmla="*/ 2147483647 w 161"/>
                <a:gd name="T41" fmla="*/ 2147483647 h 30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1" h="302">
                  <a:moveTo>
                    <a:pt x="121" y="302"/>
                  </a:moveTo>
                  <a:cubicBezTo>
                    <a:pt x="92" y="302"/>
                    <a:pt x="72" y="294"/>
                    <a:pt x="60" y="279"/>
                  </a:cubicBezTo>
                  <a:cubicBezTo>
                    <a:pt x="50" y="263"/>
                    <a:pt x="44" y="241"/>
                    <a:pt x="44" y="211"/>
                  </a:cubicBezTo>
                  <a:lnTo>
                    <a:pt x="44" y="113"/>
                  </a:lnTo>
                  <a:lnTo>
                    <a:pt x="0" y="113"/>
                  </a:lnTo>
                  <a:lnTo>
                    <a:pt x="0" y="68"/>
                  </a:lnTo>
                  <a:lnTo>
                    <a:pt x="44" y="68"/>
                  </a:lnTo>
                  <a:lnTo>
                    <a:pt x="44" y="20"/>
                  </a:lnTo>
                  <a:lnTo>
                    <a:pt x="104" y="0"/>
                  </a:lnTo>
                  <a:lnTo>
                    <a:pt x="104" y="68"/>
                  </a:lnTo>
                  <a:lnTo>
                    <a:pt x="157" y="68"/>
                  </a:lnTo>
                  <a:lnTo>
                    <a:pt x="157" y="113"/>
                  </a:lnTo>
                  <a:lnTo>
                    <a:pt x="104" y="113"/>
                  </a:lnTo>
                  <a:lnTo>
                    <a:pt x="104" y="197"/>
                  </a:lnTo>
                  <a:cubicBezTo>
                    <a:pt x="104" y="216"/>
                    <a:pt x="106" y="230"/>
                    <a:pt x="109" y="239"/>
                  </a:cubicBezTo>
                  <a:cubicBezTo>
                    <a:pt x="113" y="248"/>
                    <a:pt x="123" y="253"/>
                    <a:pt x="139" y="253"/>
                  </a:cubicBezTo>
                  <a:cubicBezTo>
                    <a:pt x="142" y="253"/>
                    <a:pt x="145" y="253"/>
                    <a:pt x="148" y="253"/>
                  </a:cubicBezTo>
                  <a:cubicBezTo>
                    <a:pt x="151" y="252"/>
                    <a:pt x="155" y="251"/>
                    <a:pt x="160" y="250"/>
                  </a:cubicBezTo>
                  <a:lnTo>
                    <a:pt x="161" y="297"/>
                  </a:lnTo>
                  <a:cubicBezTo>
                    <a:pt x="155" y="298"/>
                    <a:pt x="149" y="299"/>
                    <a:pt x="141" y="301"/>
                  </a:cubicBezTo>
                  <a:cubicBezTo>
                    <a:pt x="134" y="301"/>
                    <a:pt x="127" y="302"/>
                    <a:pt x="121" y="3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85" name="Freeform 41"/>
            <p:cNvSpPr>
              <a:spLocks noEditPoints="1"/>
            </p:cNvSpPr>
            <p:nvPr/>
          </p:nvSpPr>
          <p:spPr bwMode="auto">
            <a:xfrm>
              <a:off x="4471988" y="361950"/>
              <a:ext cx="103187" cy="158750"/>
            </a:xfrm>
            <a:custGeom>
              <a:avLst/>
              <a:gdLst>
                <a:gd name="T0" fmla="*/ 2147483647 w 229"/>
                <a:gd name="T1" fmla="*/ 2147483647 h 344"/>
                <a:gd name="T2" fmla="*/ 2147483647 w 229"/>
                <a:gd name="T3" fmla="*/ 2147483647 h 344"/>
                <a:gd name="T4" fmla="*/ 2147483647 w 229"/>
                <a:gd name="T5" fmla="*/ 2147483647 h 344"/>
                <a:gd name="T6" fmla="*/ 2147483647 w 229"/>
                <a:gd name="T7" fmla="*/ 2147483647 h 344"/>
                <a:gd name="T8" fmla="*/ 0 w 229"/>
                <a:gd name="T9" fmla="*/ 2147483647 h 344"/>
                <a:gd name="T10" fmla="*/ 2147483647 w 229"/>
                <a:gd name="T11" fmla="*/ 2147483647 h 344"/>
                <a:gd name="T12" fmla="*/ 2147483647 w 229"/>
                <a:gd name="T13" fmla="*/ 2147483647 h 344"/>
                <a:gd name="T14" fmla="*/ 2147483647 w 229"/>
                <a:gd name="T15" fmla="*/ 2147483647 h 344"/>
                <a:gd name="T16" fmla="*/ 2147483647 w 229"/>
                <a:gd name="T17" fmla="*/ 2147483647 h 344"/>
                <a:gd name="T18" fmla="*/ 2147483647 w 229"/>
                <a:gd name="T19" fmla="*/ 0 h 344"/>
                <a:gd name="T20" fmla="*/ 2147483647 w 229"/>
                <a:gd name="T21" fmla="*/ 0 h 344"/>
                <a:gd name="T22" fmla="*/ 2147483647 w 229"/>
                <a:gd name="T23" fmla="*/ 2147483647 h 344"/>
                <a:gd name="T24" fmla="*/ 2147483647 w 229"/>
                <a:gd name="T25" fmla="*/ 2147483647 h 344"/>
                <a:gd name="T26" fmla="*/ 2147483647 w 229"/>
                <a:gd name="T27" fmla="*/ 2147483647 h 344"/>
                <a:gd name="T28" fmla="*/ 2147483647 w 229"/>
                <a:gd name="T29" fmla="*/ 2147483647 h 344"/>
                <a:gd name="T30" fmla="*/ 2147483647 w 229"/>
                <a:gd name="T31" fmla="*/ 2147483647 h 344"/>
                <a:gd name="T32" fmla="*/ 2147483647 w 229"/>
                <a:gd name="T33" fmla="*/ 2147483647 h 344"/>
                <a:gd name="T34" fmla="*/ 2147483647 w 229"/>
                <a:gd name="T35" fmla="*/ 2147483647 h 344"/>
                <a:gd name="T36" fmla="*/ 2147483647 w 229"/>
                <a:gd name="T37" fmla="*/ 2147483647 h 344"/>
                <a:gd name="T38" fmla="*/ 2147483647 w 229"/>
                <a:gd name="T39" fmla="*/ 2147483647 h 344"/>
                <a:gd name="T40" fmla="*/ 2147483647 w 229"/>
                <a:gd name="T41" fmla="*/ 2147483647 h 344"/>
                <a:gd name="T42" fmla="*/ 2147483647 w 229"/>
                <a:gd name="T43" fmla="*/ 2147483647 h 344"/>
                <a:gd name="T44" fmla="*/ 2147483647 w 229"/>
                <a:gd name="T45" fmla="*/ 2147483647 h 344"/>
                <a:gd name="T46" fmla="*/ 2147483647 w 229"/>
                <a:gd name="T47" fmla="*/ 2147483647 h 34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29" h="344">
                  <a:moveTo>
                    <a:pt x="171" y="300"/>
                  </a:moveTo>
                  <a:cubicBezTo>
                    <a:pt x="164" y="315"/>
                    <a:pt x="154" y="326"/>
                    <a:pt x="142" y="333"/>
                  </a:cubicBezTo>
                  <a:cubicBezTo>
                    <a:pt x="129" y="340"/>
                    <a:pt x="115" y="344"/>
                    <a:pt x="98" y="344"/>
                  </a:cubicBezTo>
                  <a:cubicBezTo>
                    <a:pt x="65" y="344"/>
                    <a:pt x="40" y="332"/>
                    <a:pt x="24" y="309"/>
                  </a:cubicBezTo>
                  <a:cubicBezTo>
                    <a:pt x="8" y="285"/>
                    <a:pt x="0" y="257"/>
                    <a:pt x="0" y="222"/>
                  </a:cubicBezTo>
                  <a:cubicBezTo>
                    <a:pt x="0" y="189"/>
                    <a:pt x="8" y="161"/>
                    <a:pt x="25" y="138"/>
                  </a:cubicBezTo>
                  <a:cubicBezTo>
                    <a:pt x="41" y="114"/>
                    <a:pt x="65" y="102"/>
                    <a:pt x="97" y="102"/>
                  </a:cubicBezTo>
                  <a:cubicBezTo>
                    <a:pt x="130" y="102"/>
                    <a:pt x="154" y="117"/>
                    <a:pt x="169" y="145"/>
                  </a:cubicBezTo>
                  <a:cubicBezTo>
                    <a:pt x="169" y="134"/>
                    <a:pt x="168" y="120"/>
                    <a:pt x="168" y="103"/>
                  </a:cubicBezTo>
                  <a:lnTo>
                    <a:pt x="168" y="0"/>
                  </a:lnTo>
                  <a:lnTo>
                    <a:pt x="228" y="0"/>
                  </a:lnTo>
                  <a:lnTo>
                    <a:pt x="228" y="272"/>
                  </a:lnTo>
                  <a:lnTo>
                    <a:pt x="229" y="340"/>
                  </a:lnTo>
                  <a:lnTo>
                    <a:pt x="172" y="340"/>
                  </a:lnTo>
                  <a:lnTo>
                    <a:pt x="171" y="300"/>
                  </a:lnTo>
                  <a:close/>
                  <a:moveTo>
                    <a:pt x="63" y="224"/>
                  </a:moveTo>
                  <a:cubicBezTo>
                    <a:pt x="63" y="242"/>
                    <a:pt x="67" y="259"/>
                    <a:pt x="76" y="274"/>
                  </a:cubicBezTo>
                  <a:cubicBezTo>
                    <a:pt x="85" y="289"/>
                    <a:pt x="98" y="296"/>
                    <a:pt x="115" y="296"/>
                  </a:cubicBezTo>
                  <a:cubicBezTo>
                    <a:pt x="132" y="296"/>
                    <a:pt x="145" y="289"/>
                    <a:pt x="154" y="275"/>
                  </a:cubicBezTo>
                  <a:cubicBezTo>
                    <a:pt x="163" y="260"/>
                    <a:pt x="168" y="243"/>
                    <a:pt x="168" y="225"/>
                  </a:cubicBezTo>
                  <a:cubicBezTo>
                    <a:pt x="168" y="205"/>
                    <a:pt x="164" y="189"/>
                    <a:pt x="155" y="174"/>
                  </a:cubicBezTo>
                  <a:cubicBezTo>
                    <a:pt x="146" y="160"/>
                    <a:pt x="132" y="153"/>
                    <a:pt x="114" y="153"/>
                  </a:cubicBezTo>
                  <a:cubicBezTo>
                    <a:pt x="96" y="153"/>
                    <a:pt x="83" y="160"/>
                    <a:pt x="75" y="174"/>
                  </a:cubicBezTo>
                  <a:cubicBezTo>
                    <a:pt x="67" y="187"/>
                    <a:pt x="63" y="204"/>
                    <a:pt x="63" y="2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86" name="Freeform 42"/>
            <p:cNvSpPr>
              <a:spLocks noEditPoints="1"/>
            </p:cNvSpPr>
            <p:nvPr/>
          </p:nvSpPr>
          <p:spPr bwMode="auto">
            <a:xfrm>
              <a:off x="4597400" y="407988"/>
              <a:ext cx="98425" cy="114300"/>
            </a:xfrm>
            <a:custGeom>
              <a:avLst/>
              <a:gdLst>
                <a:gd name="T0" fmla="*/ 2147483647 w 218"/>
                <a:gd name="T1" fmla="*/ 2147483647 h 246"/>
                <a:gd name="T2" fmla="*/ 2147483647 w 218"/>
                <a:gd name="T3" fmla="*/ 2147483647 h 246"/>
                <a:gd name="T4" fmla="*/ 0 w 218"/>
                <a:gd name="T5" fmla="*/ 2147483647 h 246"/>
                <a:gd name="T6" fmla="*/ 2147483647 w 218"/>
                <a:gd name="T7" fmla="*/ 2147483647 h 246"/>
                <a:gd name="T8" fmla="*/ 2147483647 w 218"/>
                <a:gd name="T9" fmla="*/ 0 h 246"/>
                <a:gd name="T10" fmla="*/ 2147483647 w 218"/>
                <a:gd name="T11" fmla="*/ 2147483647 h 246"/>
                <a:gd name="T12" fmla="*/ 2147483647 w 218"/>
                <a:gd name="T13" fmla="*/ 2147483647 h 246"/>
                <a:gd name="T14" fmla="*/ 2147483647 w 218"/>
                <a:gd name="T15" fmla="*/ 2147483647 h 246"/>
                <a:gd name="T16" fmla="*/ 2147483647 w 218"/>
                <a:gd name="T17" fmla="*/ 2147483647 h 246"/>
                <a:gd name="T18" fmla="*/ 2147483647 w 218"/>
                <a:gd name="T19" fmla="*/ 2147483647 h 246"/>
                <a:gd name="T20" fmla="*/ 2147483647 w 218"/>
                <a:gd name="T21" fmla="*/ 2147483647 h 246"/>
                <a:gd name="T22" fmla="*/ 2147483647 w 218"/>
                <a:gd name="T23" fmla="*/ 2147483647 h 246"/>
                <a:gd name="T24" fmla="*/ 2147483647 w 218"/>
                <a:gd name="T25" fmla="*/ 2147483647 h 246"/>
                <a:gd name="T26" fmla="*/ 2147483647 w 218"/>
                <a:gd name="T27" fmla="*/ 2147483647 h 246"/>
                <a:gd name="T28" fmla="*/ 2147483647 w 218"/>
                <a:gd name="T29" fmla="*/ 2147483647 h 246"/>
                <a:gd name="T30" fmla="*/ 2147483647 w 218"/>
                <a:gd name="T31" fmla="*/ 2147483647 h 246"/>
                <a:gd name="T32" fmla="*/ 2147483647 w 218"/>
                <a:gd name="T33" fmla="*/ 2147483647 h 246"/>
                <a:gd name="T34" fmla="*/ 2147483647 w 218"/>
                <a:gd name="T35" fmla="*/ 2147483647 h 246"/>
                <a:gd name="T36" fmla="*/ 2147483647 w 218"/>
                <a:gd name="T37" fmla="*/ 2147483647 h 246"/>
                <a:gd name="T38" fmla="*/ 2147483647 w 218"/>
                <a:gd name="T39" fmla="*/ 2147483647 h 246"/>
                <a:gd name="T40" fmla="*/ 2147483647 w 218"/>
                <a:gd name="T41" fmla="*/ 2147483647 h 246"/>
                <a:gd name="T42" fmla="*/ 2147483647 w 218"/>
                <a:gd name="T43" fmla="*/ 2147483647 h 2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18" h="246">
                  <a:moveTo>
                    <a:pt x="122" y="246"/>
                  </a:moveTo>
                  <a:cubicBezTo>
                    <a:pt x="84" y="246"/>
                    <a:pt x="54" y="235"/>
                    <a:pt x="32" y="214"/>
                  </a:cubicBezTo>
                  <a:cubicBezTo>
                    <a:pt x="11" y="193"/>
                    <a:pt x="0" y="163"/>
                    <a:pt x="0" y="123"/>
                  </a:cubicBezTo>
                  <a:cubicBezTo>
                    <a:pt x="0" y="87"/>
                    <a:pt x="10" y="58"/>
                    <a:pt x="31" y="35"/>
                  </a:cubicBezTo>
                  <a:cubicBezTo>
                    <a:pt x="51" y="12"/>
                    <a:pt x="79" y="0"/>
                    <a:pt x="114" y="0"/>
                  </a:cubicBezTo>
                  <a:cubicBezTo>
                    <a:pt x="149" y="0"/>
                    <a:pt x="174" y="12"/>
                    <a:pt x="192" y="35"/>
                  </a:cubicBezTo>
                  <a:cubicBezTo>
                    <a:pt x="209" y="57"/>
                    <a:pt x="218" y="87"/>
                    <a:pt x="218" y="122"/>
                  </a:cubicBezTo>
                  <a:cubicBezTo>
                    <a:pt x="218" y="125"/>
                    <a:pt x="218" y="129"/>
                    <a:pt x="218" y="132"/>
                  </a:cubicBezTo>
                  <a:cubicBezTo>
                    <a:pt x="218" y="135"/>
                    <a:pt x="217" y="139"/>
                    <a:pt x="217" y="143"/>
                  </a:cubicBezTo>
                  <a:lnTo>
                    <a:pt x="60" y="143"/>
                  </a:lnTo>
                  <a:cubicBezTo>
                    <a:pt x="61" y="161"/>
                    <a:pt x="69" y="175"/>
                    <a:pt x="81" y="185"/>
                  </a:cubicBezTo>
                  <a:cubicBezTo>
                    <a:pt x="94" y="196"/>
                    <a:pt x="110" y="201"/>
                    <a:pt x="129" y="201"/>
                  </a:cubicBezTo>
                  <a:cubicBezTo>
                    <a:pt x="141" y="201"/>
                    <a:pt x="153" y="199"/>
                    <a:pt x="165" y="195"/>
                  </a:cubicBezTo>
                  <a:cubicBezTo>
                    <a:pt x="176" y="191"/>
                    <a:pt x="188" y="185"/>
                    <a:pt x="201" y="178"/>
                  </a:cubicBezTo>
                  <a:lnTo>
                    <a:pt x="203" y="230"/>
                  </a:lnTo>
                  <a:cubicBezTo>
                    <a:pt x="178" y="241"/>
                    <a:pt x="151" y="246"/>
                    <a:pt x="122" y="246"/>
                  </a:cubicBezTo>
                  <a:close/>
                  <a:moveTo>
                    <a:pt x="58" y="101"/>
                  </a:moveTo>
                  <a:lnTo>
                    <a:pt x="161" y="101"/>
                  </a:lnTo>
                  <a:cubicBezTo>
                    <a:pt x="161" y="84"/>
                    <a:pt x="156" y="71"/>
                    <a:pt x="149" y="60"/>
                  </a:cubicBezTo>
                  <a:cubicBezTo>
                    <a:pt x="141" y="48"/>
                    <a:pt x="128" y="43"/>
                    <a:pt x="112" y="43"/>
                  </a:cubicBezTo>
                  <a:cubicBezTo>
                    <a:pt x="96" y="43"/>
                    <a:pt x="84" y="48"/>
                    <a:pt x="75" y="59"/>
                  </a:cubicBezTo>
                  <a:cubicBezTo>
                    <a:pt x="66" y="71"/>
                    <a:pt x="60" y="84"/>
                    <a:pt x="58" y="1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87" name="Freeform 43"/>
            <p:cNvSpPr>
              <a:spLocks noEditPoints="1"/>
            </p:cNvSpPr>
            <p:nvPr/>
          </p:nvSpPr>
          <p:spPr bwMode="auto">
            <a:xfrm>
              <a:off x="4781550" y="373063"/>
              <a:ext cx="100013" cy="146050"/>
            </a:xfrm>
            <a:custGeom>
              <a:avLst/>
              <a:gdLst>
                <a:gd name="T0" fmla="*/ 2147483647 w 222"/>
                <a:gd name="T1" fmla="*/ 0 h 315"/>
                <a:gd name="T2" fmla="*/ 2147483647 w 222"/>
                <a:gd name="T3" fmla="*/ 2147483647 h 315"/>
                <a:gd name="T4" fmla="*/ 2147483647 w 222"/>
                <a:gd name="T5" fmla="*/ 2147483647 h 315"/>
                <a:gd name="T6" fmla="*/ 2147483647 w 222"/>
                <a:gd name="T7" fmla="*/ 2147483647 h 315"/>
                <a:gd name="T8" fmla="*/ 2147483647 w 222"/>
                <a:gd name="T9" fmla="*/ 2147483647 h 315"/>
                <a:gd name="T10" fmla="*/ 2147483647 w 222"/>
                <a:gd name="T11" fmla="*/ 2147483647 h 315"/>
                <a:gd name="T12" fmla="*/ 2147483647 w 222"/>
                <a:gd name="T13" fmla="*/ 2147483647 h 315"/>
                <a:gd name="T14" fmla="*/ 2147483647 w 222"/>
                <a:gd name="T15" fmla="*/ 2147483647 h 315"/>
                <a:gd name="T16" fmla="*/ 2147483647 w 222"/>
                <a:gd name="T17" fmla="*/ 2147483647 h 315"/>
                <a:gd name="T18" fmla="*/ 2147483647 w 222"/>
                <a:gd name="T19" fmla="*/ 2147483647 h 315"/>
                <a:gd name="T20" fmla="*/ 0 w 222"/>
                <a:gd name="T21" fmla="*/ 2147483647 h 315"/>
                <a:gd name="T22" fmla="*/ 0 w 222"/>
                <a:gd name="T23" fmla="*/ 0 h 315"/>
                <a:gd name="T24" fmla="*/ 2147483647 w 222"/>
                <a:gd name="T25" fmla="*/ 0 h 315"/>
                <a:gd name="T26" fmla="*/ 2147483647 w 222"/>
                <a:gd name="T27" fmla="*/ 2147483647 h 315"/>
                <a:gd name="T28" fmla="*/ 2147483647 w 222"/>
                <a:gd name="T29" fmla="*/ 2147483647 h 315"/>
                <a:gd name="T30" fmla="*/ 2147483647 w 222"/>
                <a:gd name="T31" fmla="*/ 2147483647 h 315"/>
                <a:gd name="T32" fmla="*/ 2147483647 w 222"/>
                <a:gd name="T33" fmla="*/ 2147483647 h 315"/>
                <a:gd name="T34" fmla="*/ 2147483647 w 222"/>
                <a:gd name="T35" fmla="*/ 2147483647 h 315"/>
                <a:gd name="T36" fmla="*/ 2147483647 w 222"/>
                <a:gd name="T37" fmla="*/ 2147483647 h 315"/>
                <a:gd name="T38" fmla="*/ 2147483647 w 222"/>
                <a:gd name="T39" fmla="*/ 2147483647 h 315"/>
                <a:gd name="T40" fmla="*/ 2147483647 w 222"/>
                <a:gd name="T41" fmla="*/ 2147483647 h 315"/>
                <a:gd name="T42" fmla="*/ 2147483647 w 222"/>
                <a:gd name="T43" fmla="*/ 2147483647 h 315"/>
                <a:gd name="T44" fmla="*/ 2147483647 w 222"/>
                <a:gd name="T45" fmla="*/ 2147483647 h 315"/>
                <a:gd name="T46" fmla="*/ 2147483647 w 222"/>
                <a:gd name="T47" fmla="*/ 2147483647 h 315"/>
                <a:gd name="T48" fmla="*/ 2147483647 w 222"/>
                <a:gd name="T49" fmla="*/ 2147483647 h 315"/>
                <a:gd name="T50" fmla="*/ 2147483647 w 222"/>
                <a:gd name="T51" fmla="*/ 2147483647 h 315"/>
                <a:gd name="T52" fmla="*/ 2147483647 w 222"/>
                <a:gd name="T53" fmla="*/ 2147483647 h 315"/>
                <a:gd name="T54" fmla="*/ 2147483647 w 222"/>
                <a:gd name="T55" fmla="*/ 2147483647 h 315"/>
                <a:gd name="T56" fmla="*/ 2147483647 w 222"/>
                <a:gd name="T57" fmla="*/ 2147483647 h 31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22" h="315">
                  <a:moveTo>
                    <a:pt x="100" y="0"/>
                  </a:moveTo>
                  <a:cubicBezTo>
                    <a:pt x="132" y="0"/>
                    <a:pt x="158" y="6"/>
                    <a:pt x="179" y="18"/>
                  </a:cubicBezTo>
                  <a:cubicBezTo>
                    <a:pt x="200" y="29"/>
                    <a:pt x="211" y="50"/>
                    <a:pt x="211" y="80"/>
                  </a:cubicBezTo>
                  <a:cubicBezTo>
                    <a:pt x="211" y="100"/>
                    <a:pt x="205" y="116"/>
                    <a:pt x="195" y="128"/>
                  </a:cubicBezTo>
                  <a:cubicBezTo>
                    <a:pt x="184" y="139"/>
                    <a:pt x="169" y="147"/>
                    <a:pt x="149" y="151"/>
                  </a:cubicBezTo>
                  <a:cubicBezTo>
                    <a:pt x="171" y="153"/>
                    <a:pt x="189" y="162"/>
                    <a:pt x="202" y="175"/>
                  </a:cubicBezTo>
                  <a:cubicBezTo>
                    <a:pt x="216" y="188"/>
                    <a:pt x="222" y="206"/>
                    <a:pt x="222" y="228"/>
                  </a:cubicBezTo>
                  <a:cubicBezTo>
                    <a:pt x="222" y="260"/>
                    <a:pt x="213" y="281"/>
                    <a:pt x="193" y="293"/>
                  </a:cubicBezTo>
                  <a:cubicBezTo>
                    <a:pt x="174" y="304"/>
                    <a:pt x="158" y="311"/>
                    <a:pt x="145" y="313"/>
                  </a:cubicBezTo>
                  <a:cubicBezTo>
                    <a:pt x="132" y="314"/>
                    <a:pt x="115" y="315"/>
                    <a:pt x="95" y="315"/>
                  </a:cubicBezTo>
                  <a:lnTo>
                    <a:pt x="0" y="315"/>
                  </a:lnTo>
                  <a:lnTo>
                    <a:pt x="0" y="0"/>
                  </a:lnTo>
                  <a:lnTo>
                    <a:pt x="100" y="0"/>
                  </a:lnTo>
                  <a:close/>
                  <a:moveTo>
                    <a:pt x="159" y="221"/>
                  </a:moveTo>
                  <a:cubicBezTo>
                    <a:pt x="159" y="205"/>
                    <a:pt x="153" y="194"/>
                    <a:pt x="141" y="186"/>
                  </a:cubicBezTo>
                  <a:cubicBezTo>
                    <a:pt x="130" y="179"/>
                    <a:pt x="116" y="175"/>
                    <a:pt x="98" y="175"/>
                  </a:cubicBezTo>
                  <a:lnTo>
                    <a:pt x="64" y="175"/>
                  </a:lnTo>
                  <a:lnTo>
                    <a:pt x="64" y="266"/>
                  </a:lnTo>
                  <a:lnTo>
                    <a:pt x="94" y="266"/>
                  </a:lnTo>
                  <a:cubicBezTo>
                    <a:pt x="112" y="266"/>
                    <a:pt x="127" y="263"/>
                    <a:pt x="140" y="256"/>
                  </a:cubicBezTo>
                  <a:cubicBezTo>
                    <a:pt x="153" y="249"/>
                    <a:pt x="159" y="238"/>
                    <a:pt x="159" y="221"/>
                  </a:cubicBezTo>
                  <a:close/>
                  <a:moveTo>
                    <a:pt x="147" y="89"/>
                  </a:moveTo>
                  <a:cubicBezTo>
                    <a:pt x="147" y="75"/>
                    <a:pt x="142" y="64"/>
                    <a:pt x="133" y="58"/>
                  </a:cubicBezTo>
                  <a:cubicBezTo>
                    <a:pt x="123" y="52"/>
                    <a:pt x="111" y="49"/>
                    <a:pt x="95" y="49"/>
                  </a:cubicBezTo>
                  <a:lnTo>
                    <a:pt x="64" y="49"/>
                  </a:lnTo>
                  <a:lnTo>
                    <a:pt x="64" y="128"/>
                  </a:lnTo>
                  <a:lnTo>
                    <a:pt x="94" y="128"/>
                  </a:lnTo>
                  <a:cubicBezTo>
                    <a:pt x="109" y="128"/>
                    <a:pt x="122" y="125"/>
                    <a:pt x="132" y="119"/>
                  </a:cubicBezTo>
                  <a:cubicBezTo>
                    <a:pt x="142" y="113"/>
                    <a:pt x="147" y="104"/>
                    <a:pt x="147" y="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88" name="Freeform 44"/>
            <p:cNvSpPr>
              <a:spLocks noEditPoints="1"/>
            </p:cNvSpPr>
            <p:nvPr/>
          </p:nvSpPr>
          <p:spPr bwMode="auto">
            <a:xfrm>
              <a:off x="4900613" y="409575"/>
              <a:ext cx="93662" cy="111125"/>
            </a:xfrm>
            <a:custGeom>
              <a:avLst/>
              <a:gdLst>
                <a:gd name="T0" fmla="*/ 2147483647 w 209"/>
                <a:gd name="T1" fmla="*/ 2147483647 h 242"/>
                <a:gd name="T2" fmla="*/ 2147483647 w 209"/>
                <a:gd name="T3" fmla="*/ 2147483647 h 242"/>
                <a:gd name="T4" fmla="*/ 2147483647 w 209"/>
                <a:gd name="T5" fmla="*/ 2147483647 h 242"/>
                <a:gd name="T6" fmla="*/ 2147483647 w 209"/>
                <a:gd name="T7" fmla="*/ 2147483647 h 242"/>
                <a:gd name="T8" fmla="*/ 0 w 209"/>
                <a:gd name="T9" fmla="*/ 2147483647 h 242"/>
                <a:gd name="T10" fmla="*/ 2147483647 w 209"/>
                <a:gd name="T11" fmla="*/ 2147483647 h 242"/>
                <a:gd name="T12" fmla="*/ 2147483647 w 209"/>
                <a:gd name="T13" fmla="*/ 2147483647 h 242"/>
                <a:gd name="T14" fmla="*/ 2147483647 w 209"/>
                <a:gd name="T15" fmla="*/ 2147483647 h 242"/>
                <a:gd name="T16" fmla="*/ 2147483647 w 209"/>
                <a:gd name="T17" fmla="*/ 2147483647 h 242"/>
                <a:gd name="T18" fmla="*/ 2147483647 w 209"/>
                <a:gd name="T19" fmla="*/ 2147483647 h 242"/>
                <a:gd name="T20" fmla="*/ 2147483647 w 209"/>
                <a:gd name="T21" fmla="*/ 2147483647 h 242"/>
                <a:gd name="T22" fmla="*/ 2147483647 w 209"/>
                <a:gd name="T23" fmla="*/ 2147483647 h 242"/>
                <a:gd name="T24" fmla="*/ 2147483647 w 209"/>
                <a:gd name="T25" fmla="*/ 0 h 242"/>
                <a:gd name="T26" fmla="*/ 2147483647 w 209"/>
                <a:gd name="T27" fmla="*/ 2147483647 h 242"/>
                <a:gd name="T28" fmla="*/ 2147483647 w 209"/>
                <a:gd name="T29" fmla="*/ 2147483647 h 242"/>
                <a:gd name="T30" fmla="*/ 2147483647 w 209"/>
                <a:gd name="T31" fmla="*/ 2147483647 h 242"/>
                <a:gd name="T32" fmla="*/ 2147483647 w 209"/>
                <a:gd name="T33" fmla="*/ 2147483647 h 242"/>
                <a:gd name="T34" fmla="*/ 2147483647 w 209"/>
                <a:gd name="T35" fmla="*/ 2147483647 h 242"/>
                <a:gd name="T36" fmla="*/ 2147483647 w 209"/>
                <a:gd name="T37" fmla="*/ 2147483647 h 242"/>
                <a:gd name="T38" fmla="*/ 2147483647 w 209"/>
                <a:gd name="T39" fmla="*/ 2147483647 h 242"/>
                <a:gd name="T40" fmla="*/ 2147483647 w 209"/>
                <a:gd name="T41" fmla="*/ 2147483647 h 242"/>
                <a:gd name="T42" fmla="*/ 2147483647 w 209"/>
                <a:gd name="T43" fmla="*/ 2147483647 h 242"/>
                <a:gd name="T44" fmla="*/ 2147483647 w 209"/>
                <a:gd name="T45" fmla="*/ 2147483647 h 242"/>
                <a:gd name="T46" fmla="*/ 2147483647 w 209"/>
                <a:gd name="T47" fmla="*/ 2147483647 h 242"/>
                <a:gd name="T48" fmla="*/ 2147483647 w 209"/>
                <a:gd name="T49" fmla="*/ 2147483647 h 242"/>
                <a:gd name="T50" fmla="*/ 2147483647 w 209"/>
                <a:gd name="T51" fmla="*/ 2147483647 h 242"/>
                <a:gd name="T52" fmla="*/ 2147483647 w 209"/>
                <a:gd name="T53" fmla="*/ 2147483647 h 242"/>
                <a:gd name="T54" fmla="*/ 2147483647 w 209"/>
                <a:gd name="T55" fmla="*/ 2147483647 h 242"/>
                <a:gd name="T56" fmla="*/ 2147483647 w 209"/>
                <a:gd name="T57" fmla="*/ 2147483647 h 24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09" h="242">
                  <a:moveTo>
                    <a:pt x="154" y="203"/>
                  </a:moveTo>
                  <a:cubicBezTo>
                    <a:pt x="147" y="215"/>
                    <a:pt x="136" y="225"/>
                    <a:pt x="123" y="231"/>
                  </a:cubicBezTo>
                  <a:cubicBezTo>
                    <a:pt x="111" y="238"/>
                    <a:pt x="96" y="242"/>
                    <a:pt x="81" y="242"/>
                  </a:cubicBezTo>
                  <a:cubicBezTo>
                    <a:pt x="57" y="242"/>
                    <a:pt x="38" y="236"/>
                    <a:pt x="23" y="223"/>
                  </a:cubicBezTo>
                  <a:cubicBezTo>
                    <a:pt x="8" y="210"/>
                    <a:pt x="0" y="192"/>
                    <a:pt x="0" y="169"/>
                  </a:cubicBezTo>
                  <a:cubicBezTo>
                    <a:pt x="0" y="140"/>
                    <a:pt x="12" y="120"/>
                    <a:pt x="35" y="109"/>
                  </a:cubicBezTo>
                  <a:cubicBezTo>
                    <a:pt x="58" y="99"/>
                    <a:pt x="86" y="93"/>
                    <a:pt x="119" y="93"/>
                  </a:cubicBezTo>
                  <a:lnTo>
                    <a:pt x="152" y="94"/>
                  </a:lnTo>
                  <a:cubicBezTo>
                    <a:pt x="152" y="60"/>
                    <a:pt x="135" y="43"/>
                    <a:pt x="100" y="43"/>
                  </a:cubicBezTo>
                  <a:cubicBezTo>
                    <a:pt x="87" y="43"/>
                    <a:pt x="73" y="46"/>
                    <a:pt x="61" y="50"/>
                  </a:cubicBezTo>
                  <a:cubicBezTo>
                    <a:pt x="49" y="54"/>
                    <a:pt x="37" y="61"/>
                    <a:pt x="27" y="69"/>
                  </a:cubicBezTo>
                  <a:lnTo>
                    <a:pt x="25" y="16"/>
                  </a:lnTo>
                  <a:cubicBezTo>
                    <a:pt x="51" y="6"/>
                    <a:pt x="78" y="0"/>
                    <a:pt x="106" y="0"/>
                  </a:cubicBezTo>
                  <a:cubicBezTo>
                    <a:pt x="123" y="0"/>
                    <a:pt x="140" y="3"/>
                    <a:pt x="155" y="8"/>
                  </a:cubicBezTo>
                  <a:cubicBezTo>
                    <a:pt x="171" y="13"/>
                    <a:pt x="182" y="21"/>
                    <a:pt x="189" y="30"/>
                  </a:cubicBezTo>
                  <a:cubicBezTo>
                    <a:pt x="195" y="39"/>
                    <a:pt x="200" y="49"/>
                    <a:pt x="203" y="58"/>
                  </a:cubicBezTo>
                  <a:cubicBezTo>
                    <a:pt x="205" y="68"/>
                    <a:pt x="206" y="82"/>
                    <a:pt x="206" y="100"/>
                  </a:cubicBezTo>
                  <a:lnTo>
                    <a:pt x="209" y="238"/>
                  </a:lnTo>
                  <a:lnTo>
                    <a:pt x="154" y="238"/>
                  </a:lnTo>
                  <a:lnTo>
                    <a:pt x="154" y="203"/>
                  </a:lnTo>
                  <a:close/>
                  <a:moveTo>
                    <a:pt x="138" y="132"/>
                  </a:moveTo>
                  <a:cubicBezTo>
                    <a:pt x="115" y="132"/>
                    <a:pt x="97" y="134"/>
                    <a:pt x="82" y="139"/>
                  </a:cubicBezTo>
                  <a:cubicBezTo>
                    <a:pt x="67" y="144"/>
                    <a:pt x="60" y="154"/>
                    <a:pt x="60" y="171"/>
                  </a:cubicBezTo>
                  <a:cubicBezTo>
                    <a:pt x="60" y="180"/>
                    <a:pt x="64" y="187"/>
                    <a:pt x="71" y="192"/>
                  </a:cubicBezTo>
                  <a:cubicBezTo>
                    <a:pt x="78" y="198"/>
                    <a:pt x="87" y="201"/>
                    <a:pt x="96" y="201"/>
                  </a:cubicBezTo>
                  <a:cubicBezTo>
                    <a:pt x="115" y="201"/>
                    <a:pt x="129" y="194"/>
                    <a:pt x="138" y="180"/>
                  </a:cubicBezTo>
                  <a:cubicBezTo>
                    <a:pt x="147" y="167"/>
                    <a:pt x="152" y="151"/>
                    <a:pt x="152" y="132"/>
                  </a:cubicBezTo>
                  <a:lnTo>
                    <a:pt x="145" y="132"/>
                  </a:lnTo>
                  <a:lnTo>
                    <a:pt x="138" y="1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89" name="Freeform 45"/>
            <p:cNvSpPr>
              <a:spLocks/>
            </p:cNvSpPr>
            <p:nvPr/>
          </p:nvSpPr>
          <p:spPr bwMode="auto">
            <a:xfrm>
              <a:off x="5021263" y="409575"/>
              <a:ext cx="63500" cy="109538"/>
            </a:xfrm>
            <a:custGeom>
              <a:avLst/>
              <a:gdLst>
                <a:gd name="T0" fmla="*/ 2147483647 w 140"/>
                <a:gd name="T1" fmla="*/ 2147483647 h 235"/>
                <a:gd name="T2" fmla="*/ 0 w 140"/>
                <a:gd name="T3" fmla="*/ 2147483647 h 235"/>
                <a:gd name="T4" fmla="*/ 2147483647 w 140"/>
                <a:gd name="T5" fmla="*/ 2147483647 h 235"/>
                <a:gd name="T6" fmla="*/ 2147483647 w 140"/>
                <a:gd name="T7" fmla="*/ 2147483647 h 235"/>
                <a:gd name="T8" fmla="*/ 2147483647 w 140"/>
                <a:gd name="T9" fmla="*/ 2147483647 h 235"/>
                <a:gd name="T10" fmla="*/ 2147483647 w 140"/>
                <a:gd name="T11" fmla="*/ 0 h 235"/>
                <a:gd name="T12" fmla="*/ 2147483647 w 140"/>
                <a:gd name="T13" fmla="*/ 2147483647 h 235"/>
                <a:gd name="T14" fmla="*/ 2147483647 w 140"/>
                <a:gd name="T15" fmla="*/ 2147483647 h 235"/>
                <a:gd name="T16" fmla="*/ 2147483647 w 140"/>
                <a:gd name="T17" fmla="*/ 2147483647 h 235"/>
                <a:gd name="T18" fmla="*/ 2147483647 w 140"/>
                <a:gd name="T19" fmla="*/ 2147483647 h 235"/>
                <a:gd name="T20" fmla="*/ 2147483647 w 140"/>
                <a:gd name="T21" fmla="*/ 2147483647 h 235"/>
                <a:gd name="T22" fmla="*/ 2147483647 w 140"/>
                <a:gd name="T23" fmla="*/ 2147483647 h 235"/>
                <a:gd name="T24" fmla="*/ 2147483647 w 140"/>
                <a:gd name="T25" fmla="*/ 2147483647 h 235"/>
                <a:gd name="T26" fmla="*/ 2147483647 w 140"/>
                <a:gd name="T27" fmla="*/ 214748364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0" h="235">
                  <a:moveTo>
                    <a:pt x="2" y="72"/>
                  </a:moveTo>
                  <a:lnTo>
                    <a:pt x="0" y="1"/>
                  </a:lnTo>
                  <a:lnTo>
                    <a:pt x="55" y="1"/>
                  </a:lnTo>
                  <a:lnTo>
                    <a:pt x="56" y="61"/>
                  </a:lnTo>
                  <a:cubicBezTo>
                    <a:pt x="61" y="43"/>
                    <a:pt x="69" y="28"/>
                    <a:pt x="80" y="16"/>
                  </a:cubicBezTo>
                  <a:cubicBezTo>
                    <a:pt x="91" y="5"/>
                    <a:pt x="104" y="0"/>
                    <a:pt x="122" y="0"/>
                  </a:cubicBezTo>
                  <a:cubicBezTo>
                    <a:pt x="127" y="0"/>
                    <a:pt x="133" y="0"/>
                    <a:pt x="140" y="2"/>
                  </a:cubicBezTo>
                  <a:lnTo>
                    <a:pt x="140" y="58"/>
                  </a:lnTo>
                  <a:cubicBezTo>
                    <a:pt x="131" y="57"/>
                    <a:pt x="124" y="55"/>
                    <a:pt x="118" y="55"/>
                  </a:cubicBezTo>
                  <a:cubicBezTo>
                    <a:pt x="97" y="55"/>
                    <a:pt x="83" y="63"/>
                    <a:pt x="74" y="78"/>
                  </a:cubicBezTo>
                  <a:cubicBezTo>
                    <a:pt x="66" y="93"/>
                    <a:pt x="62" y="112"/>
                    <a:pt x="62" y="134"/>
                  </a:cubicBezTo>
                  <a:lnTo>
                    <a:pt x="62" y="235"/>
                  </a:lnTo>
                  <a:lnTo>
                    <a:pt x="2" y="235"/>
                  </a:lnTo>
                  <a:lnTo>
                    <a:pt x="2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90" name="Freeform 46"/>
            <p:cNvSpPr>
              <a:spLocks/>
            </p:cNvSpPr>
            <p:nvPr/>
          </p:nvSpPr>
          <p:spPr bwMode="auto">
            <a:xfrm>
              <a:off x="5095875" y="409575"/>
              <a:ext cx="79375" cy="111125"/>
            </a:xfrm>
            <a:custGeom>
              <a:avLst/>
              <a:gdLst>
                <a:gd name="T0" fmla="*/ 2147483647 w 175"/>
                <a:gd name="T1" fmla="*/ 2147483647 h 237"/>
                <a:gd name="T2" fmla="*/ 2147483647 w 175"/>
                <a:gd name="T3" fmla="*/ 2147483647 h 237"/>
                <a:gd name="T4" fmla="*/ 0 w 175"/>
                <a:gd name="T5" fmla="*/ 2147483647 h 237"/>
                <a:gd name="T6" fmla="*/ 2147483647 w 175"/>
                <a:gd name="T7" fmla="*/ 2147483647 h 237"/>
                <a:gd name="T8" fmla="*/ 2147483647 w 175"/>
                <a:gd name="T9" fmla="*/ 0 h 237"/>
                <a:gd name="T10" fmla="*/ 2147483647 w 175"/>
                <a:gd name="T11" fmla="*/ 2147483647 h 237"/>
                <a:gd name="T12" fmla="*/ 2147483647 w 175"/>
                <a:gd name="T13" fmla="*/ 2147483647 h 237"/>
                <a:gd name="T14" fmla="*/ 2147483647 w 175"/>
                <a:gd name="T15" fmla="*/ 2147483647 h 237"/>
                <a:gd name="T16" fmla="*/ 2147483647 w 175"/>
                <a:gd name="T17" fmla="*/ 2147483647 h 237"/>
                <a:gd name="T18" fmla="*/ 2147483647 w 175"/>
                <a:gd name="T19" fmla="*/ 2147483647 h 237"/>
                <a:gd name="T20" fmla="*/ 2147483647 w 175"/>
                <a:gd name="T21" fmla="*/ 2147483647 h 237"/>
                <a:gd name="T22" fmla="*/ 2147483647 w 175"/>
                <a:gd name="T23" fmla="*/ 2147483647 h 237"/>
                <a:gd name="T24" fmla="*/ 2147483647 w 175"/>
                <a:gd name="T25" fmla="*/ 2147483647 h 237"/>
                <a:gd name="T26" fmla="*/ 2147483647 w 175"/>
                <a:gd name="T27" fmla="*/ 2147483647 h 237"/>
                <a:gd name="T28" fmla="*/ 2147483647 w 175"/>
                <a:gd name="T29" fmla="*/ 2147483647 h 237"/>
                <a:gd name="T30" fmla="*/ 2147483647 w 175"/>
                <a:gd name="T31" fmla="*/ 2147483647 h 237"/>
                <a:gd name="T32" fmla="*/ 2147483647 w 175"/>
                <a:gd name="T33" fmla="*/ 2147483647 h 237"/>
                <a:gd name="T34" fmla="*/ 2147483647 w 175"/>
                <a:gd name="T35" fmla="*/ 2147483647 h 237"/>
                <a:gd name="T36" fmla="*/ 2147483647 w 175"/>
                <a:gd name="T37" fmla="*/ 2147483647 h 23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75" h="237">
                  <a:moveTo>
                    <a:pt x="120" y="237"/>
                  </a:moveTo>
                  <a:cubicBezTo>
                    <a:pt x="83" y="237"/>
                    <a:pt x="54" y="226"/>
                    <a:pt x="32" y="205"/>
                  </a:cubicBezTo>
                  <a:cubicBezTo>
                    <a:pt x="11" y="183"/>
                    <a:pt x="0" y="154"/>
                    <a:pt x="0" y="117"/>
                  </a:cubicBezTo>
                  <a:cubicBezTo>
                    <a:pt x="0" y="82"/>
                    <a:pt x="11" y="54"/>
                    <a:pt x="32" y="32"/>
                  </a:cubicBezTo>
                  <a:cubicBezTo>
                    <a:pt x="54" y="10"/>
                    <a:pt x="83" y="0"/>
                    <a:pt x="117" y="0"/>
                  </a:cubicBezTo>
                  <a:cubicBezTo>
                    <a:pt x="126" y="0"/>
                    <a:pt x="135" y="0"/>
                    <a:pt x="143" y="1"/>
                  </a:cubicBezTo>
                  <a:cubicBezTo>
                    <a:pt x="151" y="3"/>
                    <a:pt x="160" y="4"/>
                    <a:pt x="169" y="7"/>
                  </a:cubicBezTo>
                  <a:lnTo>
                    <a:pt x="164" y="56"/>
                  </a:lnTo>
                  <a:cubicBezTo>
                    <a:pt x="158" y="54"/>
                    <a:pt x="152" y="52"/>
                    <a:pt x="146" y="51"/>
                  </a:cubicBezTo>
                  <a:cubicBezTo>
                    <a:pt x="139" y="49"/>
                    <a:pt x="133" y="48"/>
                    <a:pt x="127" y="48"/>
                  </a:cubicBezTo>
                  <a:cubicBezTo>
                    <a:pt x="108" y="48"/>
                    <a:pt x="93" y="55"/>
                    <a:pt x="81" y="68"/>
                  </a:cubicBezTo>
                  <a:cubicBezTo>
                    <a:pt x="69" y="81"/>
                    <a:pt x="63" y="97"/>
                    <a:pt x="63" y="117"/>
                  </a:cubicBezTo>
                  <a:cubicBezTo>
                    <a:pt x="63" y="138"/>
                    <a:pt x="69" y="155"/>
                    <a:pt x="81" y="167"/>
                  </a:cubicBezTo>
                  <a:cubicBezTo>
                    <a:pt x="93" y="180"/>
                    <a:pt x="110" y="186"/>
                    <a:pt x="131" y="186"/>
                  </a:cubicBezTo>
                  <a:cubicBezTo>
                    <a:pt x="138" y="186"/>
                    <a:pt x="145" y="186"/>
                    <a:pt x="151" y="184"/>
                  </a:cubicBezTo>
                  <a:cubicBezTo>
                    <a:pt x="157" y="183"/>
                    <a:pt x="164" y="180"/>
                    <a:pt x="171" y="177"/>
                  </a:cubicBezTo>
                  <a:lnTo>
                    <a:pt x="175" y="228"/>
                  </a:lnTo>
                  <a:cubicBezTo>
                    <a:pt x="164" y="231"/>
                    <a:pt x="155" y="233"/>
                    <a:pt x="147" y="234"/>
                  </a:cubicBezTo>
                  <a:cubicBezTo>
                    <a:pt x="139" y="236"/>
                    <a:pt x="130" y="237"/>
                    <a:pt x="120" y="2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91" name="Freeform 47"/>
            <p:cNvSpPr>
              <a:spLocks noEditPoints="1"/>
            </p:cNvSpPr>
            <p:nvPr/>
          </p:nvSpPr>
          <p:spPr bwMode="auto">
            <a:xfrm>
              <a:off x="5187950" y="407988"/>
              <a:ext cx="100013" cy="114300"/>
            </a:xfrm>
            <a:custGeom>
              <a:avLst/>
              <a:gdLst>
                <a:gd name="T0" fmla="*/ 2147483647 w 218"/>
                <a:gd name="T1" fmla="*/ 2147483647 h 246"/>
                <a:gd name="T2" fmla="*/ 2147483647 w 218"/>
                <a:gd name="T3" fmla="*/ 2147483647 h 246"/>
                <a:gd name="T4" fmla="*/ 0 w 218"/>
                <a:gd name="T5" fmla="*/ 2147483647 h 246"/>
                <a:gd name="T6" fmla="*/ 2147483647 w 218"/>
                <a:gd name="T7" fmla="*/ 2147483647 h 246"/>
                <a:gd name="T8" fmla="*/ 2147483647 w 218"/>
                <a:gd name="T9" fmla="*/ 0 h 246"/>
                <a:gd name="T10" fmla="*/ 2147483647 w 218"/>
                <a:gd name="T11" fmla="*/ 2147483647 h 246"/>
                <a:gd name="T12" fmla="*/ 2147483647 w 218"/>
                <a:gd name="T13" fmla="*/ 2147483647 h 246"/>
                <a:gd name="T14" fmla="*/ 2147483647 w 218"/>
                <a:gd name="T15" fmla="*/ 2147483647 h 246"/>
                <a:gd name="T16" fmla="*/ 2147483647 w 218"/>
                <a:gd name="T17" fmla="*/ 2147483647 h 246"/>
                <a:gd name="T18" fmla="*/ 2147483647 w 218"/>
                <a:gd name="T19" fmla="*/ 2147483647 h 246"/>
                <a:gd name="T20" fmla="*/ 2147483647 w 218"/>
                <a:gd name="T21" fmla="*/ 2147483647 h 246"/>
                <a:gd name="T22" fmla="*/ 2147483647 w 218"/>
                <a:gd name="T23" fmla="*/ 2147483647 h 246"/>
                <a:gd name="T24" fmla="*/ 2147483647 w 218"/>
                <a:gd name="T25" fmla="*/ 2147483647 h 246"/>
                <a:gd name="T26" fmla="*/ 2147483647 w 218"/>
                <a:gd name="T27" fmla="*/ 2147483647 h 246"/>
                <a:gd name="T28" fmla="*/ 2147483647 w 218"/>
                <a:gd name="T29" fmla="*/ 2147483647 h 246"/>
                <a:gd name="T30" fmla="*/ 2147483647 w 218"/>
                <a:gd name="T31" fmla="*/ 2147483647 h 246"/>
                <a:gd name="T32" fmla="*/ 2147483647 w 218"/>
                <a:gd name="T33" fmla="*/ 2147483647 h 246"/>
                <a:gd name="T34" fmla="*/ 2147483647 w 218"/>
                <a:gd name="T35" fmla="*/ 2147483647 h 246"/>
                <a:gd name="T36" fmla="*/ 2147483647 w 218"/>
                <a:gd name="T37" fmla="*/ 2147483647 h 246"/>
                <a:gd name="T38" fmla="*/ 2147483647 w 218"/>
                <a:gd name="T39" fmla="*/ 2147483647 h 246"/>
                <a:gd name="T40" fmla="*/ 2147483647 w 218"/>
                <a:gd name="T41" fmla="*/ 2147483647 h 246"/>
                <a:gd name="T42" fmla="*/ 2147483647 w 218"/>
                <a:gd name="T43" fmla="*/ 2147483647 h 2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18" h="246">
                  <a:moveTo>
                    <a:pt x="122" y="246"/>
                  </a:moveTo>
                  <a:cubicBezTo>
                    <a:pt x="83" y="246"/>
                    <a:pt x="53" y="235"/>
                    <a:pt x="31" y="214"/>
                  </a:cubicBezTo>
                  <a:cubicBezTo>
                    <a:pt x="10" y="193"/>
                    <a:pt x="0" y="163"/>
                    <a:pt x="0" y="123"/>
                  </a:cubicBezTo>
                  <a:cubicBezTo>
                    <a:pt x="0" y="87"/>
                    <a:pt x="10" y="58"/>
                    <a:pt x="30" y="35"/>
                  </a:cubicBezTo>
                  <a:cubicBezTo>
                    <a:pt x="50" y="12"/>
                    <a:pt x="78" y="0"/>
                    <a:pt x="114" y="0"/>
                  </a:cubicBezTo>
                  <a:cubicBezTo>
                    <a:pt x="148" y="0"/>
                    <a:pt x="174" y="12"/>
                    <a:pt x="191" y="35"/>
                  </a:cubicBezTo>
                  <a:cubicBezTo>
                    <a:pt x="209" y="57"/>
                    <a:pt x="218" y="87"/>
                    <a:pt x="218" y="122"/>
                  </a:cubicBezTo>
                  <a:cubicBezTo>
                    <a:pt x="218" y="125"/>
                    <a:pt x="218" y="129"/>
                    <a:pt x="217" y="132"/>
                  </a:cubicBezTo>
                  <a:cubicBezTo>
                    <a:pt x="217" y="135"/>
                    <a:pt x="216" y="139"/>
                    <a:pt x="216" y="143"/>
                  </a:cubicBezTo>
                  <a:lnTo>
                    <a:pt x="59" y="143"/>
                  </a:lnTo>
                  <a:cubicBezTo>
                    <a:pt x="61" y="161"/>
                    <a:pt x="68" y="175"/>
                    <a:pt x="81" y="185"/>
                  </a:cubicBezTo>
                  <a:cubicBezTo>
                    <a:pt x="94" y="196"/>
                    <a:pt x="110" y="201"/>
                    <a:pt x="128" y="201"/>
                  </a:cubicBezTo>
                  <a:cubicBezTo>
                    <a:pt x="141" y="201"/>
                    <a:pt x="153" y="199"/>
                    <a:pt x="164" y="195"/>
                  </a:cubicBezTo>
                  <a:cubicBezTo>
                    <a:pt x="175" y="191"/>
                    <a:pt x="188" y="185"/>
                    <a:pt x="201" y="178"/>
                  </a:cubicBezTo>
                  <a:lnTo>
                    <a:pt x="202" y="230"/>
                  </a:lnTo>
                  <a:cubicBezTo>
                    <a:pt x="177" y="241"/>
                    <a:pt x="151" y="246"/>
                    <a:pt x="122" y="246"/>
                  </a:cubicBezTo>
                  <a:close/>
                  <a:moveTo>
                    <a:pt x="58" y="101"/>
                  </a:moveTo>
                  <a:lnTo>
                    <a:pt x="160" y="101"/>
                  </a:lnTo>
                  <a:cubicBezTo>
                    <a:pt x="160" y="84"/>
                    <a:pt x="156" y="71"/>
                    <a:pt x="148" y="60"/>
                  </a:cubicBezTo>
                  <a:cubicBezTo>
                    <a:pt x="140" y="48"/>
                    <a:pt x="128" y="43"/>
                    <a:pt x="112" y="43"/>
                  </a:cubicBezTo>
                  <a:cubicBezTo>
                    <a:pt x="96" y="43"/>
                    <a:pt x="83" y="48"/>
                    <a:pt x="74" y="59"/>
                  </a:cubicBezTo>
                  <a:cubicBezTo>
                    <a:pt x="65" y="71"/>
                    <a:pt x="60" y="84"/>
                    <a:pt x="58" y="1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92" name="Rectangle 48"/>
            <p:cNvSpPr>
              <a:spLocks noChangeArrowheads="1"/>
            </p:cNvSpPr>
            <p:nvPr/>
          </p:nvSpPr>
          <p:spPr bwMode="auto">
            <a:xfrm>
              <a:off x="5308600" y="361950"/>
              <a:ext cx="26988" cy="1571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93" name="Freeform 49"/>
            <p:cNvSpPr>
              <a:spLocks noEditPoints="1"/>
            </p:cNvSpPr>
            <p:nvPr/>
          </p:nvSpPr>
          <p:spPr bwMode="auto">
            <a:xfrm>
              <a:off x="5357813" y="407988"/>
              <a:ext cx="109537" cy="114300"/>
            </a:xfrm>
            <a:custGeom>
              <a:avLst/>
              <a:gdLst>
                <a:gd name="T0" fmla="*/ 0 w 243"/>
                <a:gd name="T1" fmla="*/ 2147483647 h 246"/>
                <a:gd name="T2" fmla="*/ 2147483647 w 243"/>
                <a:gd name="T3" fmla="*/ 2147483647 h 246"/>
                <a:gd name="T4" fmla="*/ 2147483647 w 243"/>
                <a:gd name="T5" fmla="*/ 0 h 246"/>
                <a:gd name="T6" fmla="*/ 2147483647 w 243"/>
                <a:gd name="T7" fmla="*/ 2147483647 h 246"/>
                <a:gd name="T8" fmla="*/ 2147483647 w 243"/>
                <a:gd name="T9" fmla="*/ 2147483647 h 246"/>
                <a:gd name="T10" fmla="*/ 2147483647 w 243"/>
                <a:gd name="T11" fmla="*/ 2147483647 h 246"/>
                <a:gd name="T12" fmla="*/ 2147483647 w 243"/>
                <a:gd name="T13" fmla="*/ 2147483647 h 246"/>
                <a:gd name="T14" fmla="*/ 2147483647 w 243"/>
                <a:gd name="T15" fmla="*/ 2147483647 h 246"/>
                <a:gd name="T16" fmla="*/ 0 w 243"/>
                <a:gd name="T17" fmla="*/ 2147483647 h 246"/>
                <a:gd name="T18" fmla="*/ 2147483647 w 243"/>
                <a:gd name="T19" fmla="*/ 2147483647 h 246"/>
                <a:gd name="T20" fmla="*/ 2147483647 w 243"/>
                <a:gd name="T21" fmla="*/ 2147483647 h 246"/>
                <a:gd name="T22" fmla="*/ 2147483647 w 243"/>
                <a:gd name="T23" fmla="*/ 2147483647 h 246"/>
                <a:gd name="T24" fmla="*/ 2147483647 w 243"/>
                <a:gd name="T25" fmla="*/ 2147483647 h 246"/>
                <a:gd name="T26" fmla="*/ 2147483647 w 243"/>
                <a:gd name="T27" fmla="*/ 2147483647 h 246"/>
                <a:gd name="T28" fmla="*/ 2147483647 w 243"/>
                <a:gd name="T29" fmla="*/ 2147483647 h 246"/>
                <a:gd name="T30" fmla="*/ 2147483647 w 243"/>
                <a:gd name="T31" fmla="*/ 2147483647 h 246"/>
                <a:gd name="T32" fmla="*/ 2147483647 w 243"/>
                <a:gd name="T33" fmla="*/ 2147483647 h 246"/>
                <a:gd name="T34" fmla="*/ 2147483647 w 243"/>
                <a:gd name="T35" fmla="*/ 2147483647 h 24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43" h="246">
                  <a:moveTo>
                    <a:pt x="0" y="122"/>
                  </a:moveTo>
                  <a:cubicBezTo>
                    <a:pt x="0" y="86"/>
                    <a:pt x="11" y="57"/>
                    <a:pt x="34" y="34"/>
                  </a:cubicBezTo>
                  <a:cubicBezTo>
                    <a:pt x="56" y="12"/>
                    <a:pt x="85" y="0"/>
                    <a:pt x="122" y="0"/>
                  </a:cubicBezTo>
                  <a:cubicBezTo>
                    <a:pt x="158" y="0"/>
                    <a:pt x="188" y="12"/>
                    <a:pt x="210" y="35"/>
                  </a:cubicBezTo>
                  <a:cubicBezTo>
                    <a:pt x="232" y="59"/>
                    <a:pt x="243" y="89"/>
                    <a:pt x="243" y="125"/>
                  </a:cubicBezTo>
                  <a:cubicBezTo>
                    <a:pt x="243" y="161"/>
                    <a:pt x="232" y="190"/>
                    <a:pt x="209" y="212"/>
                  </a:cubicBezTo>
                  <a:cubicBezTo>
                    <a:pt x="187" y="235"/>
                    <a:pt x="158" y="246"/>
                    <a:pt x="121" y="246"/>
                  </a:cubicBezTo>
                  <a:cubicBezTo>
                    <a:pt x="85" y="246"/>
                    <a:pt x="56" y="235"/>
                    <a:pt x="34" y="212"/>
                  </a:cubicBezTo>
                  <a:cubicBezTo>
                    <a:pt x="11" y="188"/>
                    <a:pt x="0" y="159"/>
                    <a:pt x="0" y="122"/>
                  </a:cubicBezTo>
                  <a:close/>
                  <a:moveTo>
                    <a:pt x="64" y="122"/>
                  </a:moveTo>
                  <a:cubicBezTo>
                    <a:pt x="64" y="143"/>
                    <a:pt x="68" y="162"/>
                    <a:pt x="78" y="178"/>
                  </a:cubicBezTo>
                  <a:cubicBezTo>
                    <a:pt x="88" y="193"/>
                    <a:pt x="103" y="201"/>
                    <a:pt x="123" y="201"/>
                  </a:cubicBezTo>
                  <a:cubicBezTo>
                    <a:pt x="141" y="201"/>
                    <a:pt x="155" y="193"/>
                    <a:pt x="165" y="177"/>
                  </a:cubicBezTo>
                  <a:cubicBezTo>
                    <a:pt x="175" y="161"/>
                    <a:pt x="180" y="144"/>
                    <a:pt x="180" y="124"/>
                  </a:cubicBezTo>
                  <a:cubicBezTo>
                    <a:pt x="180" y="103"/>
                    <a:pt x="175" y="85"/>
                    <a:pt x="166" y="69"/>
                  </a:cubicBezTo>
                  <a:cubicBezTo>
                    <a:pt x="156" y="53"/>
                    <a:pt x="141" y="45"/>
                    <a:pt x="122" y="45"/>
                  </a:cubicBezTo>
                  <a:cubicBezTo>
                    <a:pt x="103" y="45"/>
                    <a:pt x="89" y="53"/>
                    <a:pt x="79" y="69"/>
                  </a:cubicBezTo>
                  <a:cubicBezTo>
                    <a:pt x="68" y="84"/>
                    <a:pt x="64" y="102"/>
                    <a:pt x="64" y="1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94" name="Freeform 50"/>
            <p:cNvSpPr>
              <a:spLocks/>
            </p:cNvSpPr>
            <p:nvPr/>
          </p:nvSpPr>
          <p:spPr bwMode="auto">
            <a:xfrm>
              <a:off x="5489575" y="409575"/>
              <a:ext cx="98425" cy="109538"/>
            </a:xfrm>
            <a:custGeom>
              <a:avLst/>
              <a:gdLst>
                <a:gd name="T0" fmla="*/ 2147483647 w 218"/>
                <a:gd name="T1" fmla="*/ 0 h 237"/>
                <a:gd name="T2" fmla="*/ 2147483647 w 218"/>
                <a:gd name="T3" fmla="*/ 2147483647 h 237"/>
                <a:gd name="T4" fmla="*/ 2147483647 w 218"/>
                <a:gd name="T5" fmla="*/ 2147483647 h 237"/>
                <a:gd name="T6" fmla="*/ 2147483647 w 218"/>
                <a:gd name="T7" fmla="*/ 2147483647 h 237"/>
                <a:gd name="T8" fmla="*/ 2147483647 w 218"/>
                <a:gd name="T9" fmla="*/ 2147483647 h 237"/>
                <a:gd name="T10" fmla="*/ 2147483647 w 218"/>
                <a:gd name="T11" fmla="*/ 2147483647 h 237"/>
                <a:gd name="T12" fmla="*/ 2147483647 w 218"/>
                <a:gd name="T13" fmla="*/ 2147483647 h 237"/>
                <a:gd name="T14" fmla="*/ 2147483647 w 218"/>
                <a:gd name="T15" fmla="*/ 2147483647 h 237"/>
                <a:gd name="T16" fmla="*/ 2147483647 w 218"/>
                <a:gd name="T17" fmla="*/ 2147483647 h 237"/>
                <a:gd name="T18" fmla="*/ 2147483647 w 218"/>
                <a:gd name="T19" fmla="*/ 2147483647 h 237"/>
                <a:gd name="T20" fmla="*/ 2147483647 w 218"/>
                <a:gd name="T21" fmla="*/ 2147483647 h 237"/>
                <a:gd name="T22" fmla="*/ 2147483647 w 218"/>
                <a:gd name="T23" fmla="*/ 2147483647 h 237"/>
                <a:gd name="T24" fmla="*/ 2147483647 w 218"/>
                <a:gd name="T25" fmla="*/ 2147483647 h 237"/>
                <a:gd name="T26" fmla="*/ 0 w 218"/>
                <a:gd name="T27" fmla="*/ 2147483647 h 237"/>
                <a:gd name="T28" fmla="*/ 2147483647 w 218"/>
                <a:gd name="T29" fmla="*/ 2147483647 h 237"/>
                <a:gd name="T30" fmla="*/ 2147483647 w 218"/>
                <a:gd name="T31" fmla="*/ 2147483647 h 237"/>
                <a:gd name="T32" fmla="*/ 2147483647 w 218"/>
                <a:gd name="T33" fmla="*/ 0 h 2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8" h="237">
                  <a:moveTo>
                    <a:pt x="138" y="0"/>
                  </a:moveTo>
                  <a:cubicBezTo>
                    <a:pt x="170" y="0"/>
                    <a:pt x="191" y="9"/>
                    <a:pt x="202" y="27"/>
                  </a:cubicBezTo>
                  <a:cubicBezTo>
                    <a:pt x="212" y="46"/>
                    <a:pt x="218" y="72"/>
                    <a:pt x="218" y="105"/>
                  </a:cubicBezTo>
                  <a:lnTo>
                    <a:pt x="218" y="237"/>
                  </a:lnTo>
                  <a:lnTo>
                    <a:pt x="157" y="237"/>
                  </a:lnTo>
                  <a:lnTo>
                    <a:pt x="157" y="119"/>
                  </a:lnTo>
                  <a:cubicBezTo>
                    <a:pt x="157" y="98"/>
                    <a:pt x="155" y="81"/>
                    <a:pt x="149" y="69"/>
                  </a:cubicBezTo>
                  <a:cubicBezTo>
                    <a:pt x="144" y="56"/>
                    <a:pt x="133" y="50"/>
                    <a:pt x="114" y="50"/>
                  </a:cubicBezTo>
                  <a:cubicBezTo>
                    <a:pt x="96" y="50"/>
                    <a:pt x="83" y="57"/>
                    <a:pt x="75" y="72"/>
                  </a:cubicBezTo>
                  <a:cubicBezTo>
                    <a:pt x="67" y="87"/>
                    <a:pt x="63" y="105"/>
                    <a:pt x="63" y="126"/>
                  </a:cubicBezTo>
                  <a:lnTo>
                    <a:pt x="63" y="237"/>
                  </a:lnTo>
                  <a:lnTo>
                    <a:pt x="3" y="237"/>
                  </a:lnTo>
                  <a:lnTo>
                    <a:pt x="3" y="87"/>
                  </a:lnTo>
                  <a:lnTo>
                    <a:pt x="0" y="2"/>
                  </a:lnTo>
                  <a:lnTo>
                    <a:pt x="57" y="2"/>
                  </a:lnTo>
                  <a:lnTo>
                    <a:pt x="59" y="41"/>
                  </a:lnTo>
                  <a:cubicBezTo>
                    <a:pt x="78" y="14"/>
                    <a:pt x="104" y="0"/>
                    <a:pt x="1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95" name="Freeform 51"/>
            <p:cNvSpPr>
              <a:spLocks noEditPoints="1"/>
            </p:cNvSpPr>
            <p:nvPr/>
          </p:nvSpPr>
          <p:spPr bwMode="auto">
            <a:xfrm>
              <a:off x="5608638" y="409575"/>
              <a:ext cx="95250" cy="111125"/>
            </a:xfrm>
            <a:custGeom>
              <a:avLst/>
              <a:gdLst>
                <a:gd name="T0" fmla="*/ 2147483647 w 208"/>
                <a:gd name="T1" fmla="*/ 2147483647 h 242"/>
                <a:gd name="T2" fmla="*/ 2147483647 w 208"/>
                <a:gd name="T3" fmla="*/ 2147483647 h 242"/>
                <a:gd name="T4" fmla="*/ 2147483647 w 208"/>
                <a:gd name="T5" fmla="*/ 2147483647 h 242"/>
                <a:gd name="T6" fmla="*/ 2147483647 w 208"/>
                <a:gd name="T7" fmla="*/ 2147483647 h 242"/>
                <a:gd name="T8" fmla="*/ 0 w 208"/>
                <a:gd name="T9" fmla="*/ 2147483647 h 242"/>
                <a:gd name="T10" fmla="*/ 2147483647 w 208"/>
                <a:gd name="T11" fmla="*/ 2147483647 h 242"/>
                <a:gd name="T12" fmla="*/ 2147483647 w 208"/>
                <a:gd name="T13" fmla="*/ 2147483647 h 242"/>
                <a:gd name="T14" fmla="*/ 2147483647 w 208"/>
                <a:gd name="T15" fmla="*/ 2147483647 h 242"/>
                <a:gd name="T16" fmla="*/ 2147483647 w 208"/>
                <a:gd name="T17" fmla="*/ 2147483647 h 242"/>
                <a:gd name="T18" fmla="*/ 2147483647 w 208"/>
                <a:gd name="T19" fmla="*/ 2147483647 h 242"/>
                <a:gd name="T20" fmla="*/ 2147483647 w 208"/>
                <a:gd name="T21" fmla="*/ 2147483647 h 242"/>
                <a:gd name="T22" fmla="*/ 2147483647 w 208"/>
                <a:gd name="T23" fmla="*/ 2147483647 h 242"/>
                <a:gd name="T24" fmla="*/ 2147483647 w 208"/>
                <a:gd name="T25" fmla="*/ 0 h 242"/>
                <a:gd name="T26" fmla="*/ 2147483647 w 208"/>
                <a:gd name="T27" fmla="*/ 2147483647 h 242"/>
                <a:gd name="T28" fmla="*/ 2147483647 w 208"/>
                <a:gd name="T29" fmla="*/ 2147483647 h 242"/>
                <a:gd name="T30" fmla="*/ 2147483647 w 208"/>
                <a:gd name="T31" fmla="*/ 2147483647 h 242"/>
                <a:gd name="T32" fmla="*/ 2147483647 w 208"/>
                <a:gd name="T33" fmla="*/ 2147483647 h 242"/>
                <a:gd name="T34" fmla="*/ 2147483647 w 208"/>
                <a:gd name="T35" fmla="*/ 2147483647 h 242"/>
                <a:gd name="T36" fmla="*/ 2147483647 w 208"/>
                <a:gd name="T37" fmla="*/ 2147483647 h 242"/>
                <a:gd name="T38" fmla="*/ 2147483647 w 208"/>
                <a:gd name="T39" fmla="*/ 2147483647 h 242"/>
                <a:gd name="T40" fmla="*/ 2147483647 w 208"/>
                <a:gd name="T41" fmla="*/ 2147483647 h 242"/>
                <a:gd name="T42" fmla="*/ 2147483647 w 208"/>
                <a:gd name="T43" fmla="*/ 2147483647 h 242"/>
                <a:gd name="T44" fmla="*/ 2147483647 w 208"/>
                <a:gd name="T45" fmla="*/ 2147483647 h 242"/>
                <a:gd name="T46" fmla="*/ 2147483647 w 208"/>
                <a:gd name="T47" fmla="*/ 2147483647 h 242"/>
                <a:gd name="T48" fmla="*/ 2147483647 w 208"/>
                <a:gd name="T49" fmla="*/ 2147483647 h 242"/>
                <a:gd name="T50" fmla="*/ 2147483647 w 208"/>
                <a:gd name="T51" fmla="*/ 2147483647 h 242"/>
                <a:gd name="T52" fmla="*/ 2147483647 w 208"/>
                <a:gd name="T53" fmla="*/ 2147483647 h 242"/>
                <a:gd name="T54" fmla="*/ 2147483647 w 208"/>
                <a:gd name="T55" fmla="*/ 2147483647 h 242"/>
                <a:gd name="T56" fmla="*/ 2147483647 w 208"/>
                <a:gd name="T57" fmla="*/ 2147483647 h 24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08" h="242">
                  <a:moveTo>
                    <a:pt x="153" y="203"/>
                  </a:moveTo>
                  <a:cubicBezTo>
                    <a:pt x="146" y="215"/>
                    <a:pt x="136" y="225"/>
                    <a:pt x="123" y="231"/>
                  </a:cubicBezTo>
                  <a:cubicBezTo>
                    <a:pt x="110" y="238"/>
                    <a:pt x="96" y="242"/>
                    <a:pt x="81" y="242"/>
                  </a:cubicBezTo>
                  <a:cubicBezTo>
                    <a:pt x="57" y="242"/>
                    <a:pt x="38" y="236"/>
                    <a:pt x="23" y="223"/>
                  </a:cubicBezTo>
                  <a:cubicBezTo>
                    <a:pt x="8" y="210"/>
                    <a:pt x="0" y="192"/>
                    <a:pt x="0" y="169"/>
                  </a:cubicBezTo>
                  <a:cubicBezTo>
                    <a:pt x="0" y="140"/>
                    <a:pt x="11" y="120"/>
                    <a:pt x="35" y="109"/>
                  </a:cubicBezTo>
                  <a:cubicBezTo>
                    <a:pt x="57" y="99"/>
                    <a:pt x="86" y="93"/>
                    <a:pt x="119" y="93"/>
                  </a:cubicBezTo>
                  <a:lnTo>
                    <a:pt x="152" y="94"/>
                  </a:lnTo>
                  <a:cubicBezTo>
                    <a:pt x="152" y="60"/>
                    <a:pt x="134" y="43"/>
                    <a:pt x="99" y="43"/>
                  </a:cubicBezTo>
                  <a:cubicBezTo>
                    <a:pt x="86" y="43"/>
                    <a:pt x="73" y="46"/>
                    <a:pt x="61" y="50"/>
                  </a:cubicBezTo>
                  <a:cubicBezTo>
                    <a:pt x="48" y="54"/>
                    <a:pt x="37" y="61"/>
                    <a:pt x="27" y="69"/>
                  </a:cubicBezTo>
                  <a:lnTo>
                    <a:pt x="25" y="16"/>
                  </a:lnTo>
                  <a:cubicBezTo>
                    <a:pt x="50" y="6"/>
                    <a:pt x="77" y="0"/>
                    <a:pt x="106" y="0"/>
                  </a:cubicBezTo>
                  <a:cubicBezTo>
                    <a:pt x="123" y="0"/>
                    <a:pt x="140" y="3"/>
                    <a:pt x="155" y="8"/>
                  </a:cubicBezTo>
                  <a:cubicBezTo>
                    <a:pt x="170" y="13"/>
                    <a:pt x="181" y="21"/>
                    <a:pt x="188" y="30"/>
                  </a:cubicBezTo>
                  <a:cubicBezTo>
                    <a:pt x="195" y="39"/>
                    <a:pt x="200" y="49"/>
                    <a:pt x="202" y="58"/>
                  </a:cubicBezTo>
                  <a:cubicBezTo>
                    <a:pt x="205" y="68"/>
                    <a:pt x="206" y="82"/>
                    <a:pt x="206" y="100"/>
                  </a:cubicBezTo>
                  <a:lnTo>
                    <a:pt x="208" y="238"/>
                  </a:lnTo>
                  <a:lnTo>
                    <a:pt x="154" y="238"/>
                  </a:lnTo>
                  <a:lnTo>
                    <a:pt x="153" y="203"/>
                  </a:lnTo>
                  <a:close/>
                  <a:moveTo>
                    <a:pt x="137" y="132"/>
                  </a:moveTo>
                  <a:cubicBezTo>
                    <a:pt x="115" y="132"/>
                    <a:pt x="96" y="134"/>
                    <a:pt x="81" y="139"/>
                  </a:cubicBezTo>
                  <a:cubicBezTo>
                    <a:pt x="67" y="144"/>
                    <a:pt x="60" y="154"/>
                    <a:pt x="60" y="171"/>
                  </a:cubicBezTo>
                  <a:cubicBezTo>
                    <a:pt x="60" y="180"/>
                    <a:pt x="63" y="187"/>
                    <a:pt x="71" y="192"/>
                  </a:cubicBezTo>
                  <a:cubicBezTo>
                    <a:pt x="78" y="198"/>
                    <a:pt x="86" y="201"/>
                    <a:pt x="96" y="201"/>
                  </a:cubicBezTo>
                  <a:cubicBezTo>
                    <a:pt x="114" y="201"/>
                    <a:pt x="128" y="194"/>
                    <a:pt x="137" y="180"/>
                  </a:cubicBezTo>
                  <a:cubicBezTo>
                    <a:pt x="147" y="167"/>
                    <a:pt x="152" y="151"/>
                    <a:pt x="152" y="132"/>
                  </a:cubicBezTo>
                  <a:lnTo>
                    <a:pt x="144" y="132"/>
                  </a:lnTo>
                  <a:lnTo>
                    <a:pt x="137" y="1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96" name="Line 52"/>
            <p:cNvSpPr>
              <a:spLocks noChangeShapeType="1"/>
            </p:cNvSpPr>
            <p:nvPr/>
          </p:nvSpPr>
          <p:spPr bwMode="auto">
            <a:xfrm flipV="1">
              <a:off x="8980488" y="731838"/>
              <a:ext cx="7937" cy="7937"/>
            </a:xfrm>
            <a:prstGeom prst="line">
              <a:avLst/>
            </a:prstGeom>
            <a:noFill/>
            <a:ln w="6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97" name="Freeform 53"/>
            <p:cNvSpPr>
              <a:spLocks/>
            </p:cNvSpPr>
            <p:nvPr/>
          </p:nvSpPr>
          <p:spPr bwMode="auto">
            <a:xfrm>
              <a:off x="8915400" y="657225"/>
              <a:ext cx="73025" cy="82550"/>
            </a:xfrm>
            <a:custGeom>
              <a:avLst/>
              <a:gdLst>
                <a:gd name="T0" fmla="*/ 0 w 159"/>
                <a:gd name="T1" fmla="*/ 2147483647 h 180"/>
                <a:gd name="T2" fmla="*/ 2147483647 w 159"/>
                <a:gd name="T3" fmla="*/ 0 h 18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9" h="180">
                  <a:moveTo>
                    <a:pt x="0" y="180"/>
                  </a:moveTo>
                  <a:cubicBezTo>
                    <a:pt x="52" y="119"/>
                    <a:pt x="105" y="59"/>
                    <a:pt x="159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98" name="Freeform 54"/>
            <p:cNvSpPr>
              <a:spLocks/>
            </p:cNvSpPr>
            <p:nvPr/>
          </p:nvSpPr>
          <p:spPr bwMode="auto">
            <a:xfrm>
              <a:off x="8850313" y="584200"/>
              <a:ext cx="138112" cy="155575"/>
            </a:xfrm>
            <a:custGeom>
              <a:avLst/>
              <a:gdLst>
                <a:gd name="T0" fmla="*/ 0 w 303"/>
                <a:gd name="T1" fmla="*/ 2147483647 h 336"/>
                <a:gd name="T2" fmla="*/ 2147483647 w 303"/>
                <a:gd name="T3" fmla="*/ 0 h 3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3" h="336">
                  <a:moveTo>
                    <a:pt x="0" y="336"/>
                  </a:moveTo>
                  <a:cubicBezTo>
                    <a:pt x="97" y="222"/>
                    <a:pt x="198" y="110"/>
                    <a:pt x="303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99" name="Freeform 55"/>
            <p:cNvSpPr>
              <a:spLocks/>
            </p:cNvSpPr>
            <p:nvPr/>
          </p:nvSpPr>
          <p:spPr bwMode="auto">
            <a:xfrm>
              <a:off x="8785225" y="514350"/>
              <a:ext cx="203200" cy="225425"/>
            </a:xfrm>
            <a:custGeom>
              <a:avLst/>
              <a:gdLst>
                <a:gd name="T0" fmla="*/ 0 w 448"/>
                <a:gd name="T1" fmla="*/ 2147483647 h 487"/>
                <a:gd name="T2" fmla="*/ 2147483647 w 448"/>
                <a:gd name="T3" fmla="*/ 0 h 48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8" h="487">
                  <a:moveTo>
                    <a:pt x="0" y="487"/>
                  </a:moveTo>
                  <a:cubicBezTo>
                    <a:pt x="141" y="321"/>
                    <a:pt x="290" y="159"/>
                    <a:pt x="448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00" name="Freeform 56"/>
            <p:cNvSpPr>
              <a:spLocks/>
            </p:cNvSpPr>
            <p:nvPr/>
          </p:nvSpPr>
          <p:spPr bwMode="auto">
            <a:xfrm>
              <a:off x="8720138" y="449263"/>
              <a:ext cx="268287" cy="290512"/>
            </a:xfrm>
            <a:custGeom>
              <a:avLst/>
              <a:gdLst>
                <a:gd name="T0" fmla="*/ 0 w 590"/>
                <a:gd name="T1" fmla="*/ 2147483647 h 628"/>
                <a:gd name="T2" fmla="*/ 2147483647 w 590"/>
                <a:gd name="T3" fmla="*/ 0 h 6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90" h="628">
                  <a:moveTo>
                    <a:pt x="0" y="628"/>
                  </a:moveTo>
                  <a:cubicBezTo>
                    <a:pt x="183" y="413"/>
                    <a:pt x="378" y="203"/>
                    <a:pt x="59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01" name="Freeform 57"/>
            <p:cNvSpPr>
              <a:spLocks/>
            </p:cNvSpPr>
            <p:nvPr/>
          </p:nvSpPr>
          <p:spPr bwMode="auto">
            <a:xfrm>
              <a:off x="8655050" y="384175"/>
              <a:ext cx="333375" cy="355600"/>
            </a:xfrm>
            <a:custGeom>
              <a:avLst/>
              <a:gdLst>
                <a:gd name="T0" fmla="*/ 0 w 735"/>
                <a:gd name="T1" fmla="*/ 2147483647 h 767"/>
                <a:gd name="T2" fmla="*/ 2147483647 w 735"/>
                <a:gd name="T3" fmla="*/ 0 h 7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5" h="767">
                  <a:moveTo>
                    <a:pt x="0" y="767"/>
                  </a:moveTo>
                  <a:cubicBezTo>
                    <a:pt x="224" y="503"/>
                    <a:pt x="467" y="247"/>
                    <a:pt x="735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02" name="Freeform 58"/>
            <p:cNvSpPr>
              <a:spLocks/>
            </p:cNvSpPr>
            <p:nvPr/>
          </p:nvSpPr>
          <p:spPr bwMode="auto">
            <a:xfrm>
              <a:off x="8589963" y="323850"/>
              <a:ext cx="398462" cy="415925"/>
            </a:xfrm>
            <a:custGeom>
              <a:avLst/>
              <a:gdLst>
                <a:gd name="T0" fmla="*/ 0 w 877"/>
                <a:gd name="T1" fmla="*/ 2147483647 h 897"/>
                <a:gd name="T2" fmla="*/ 2147483647 w 877"/>
                <a:gd name="T3" fmla="*/ 0 h 89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77" h="897">
                  <a:moveTo>
                    <a:pt x="0" y="897"/>
                  </a:moveTo>
                  <a:cubicBezTo>
                    <a:pt x="263" y="586"/>
                    <a:pt x="552" y="286"/>
                    <a:pt x="877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03" name="Freeform 59"/>
            <p:cNvSpPr>
              <a:spLocks/>
            </p:cNvSpPr>
            <p:nvPr/>
          </p:nvSpPr>
          <p:spPr bwMode="auto">
            <a:xfrm>
              <a:off x="8524875" y="265113"/>
              <a:ext cx="463550" cy="474662"/>
            </a:xfrm>
            <a:custGeom>
              <a:avLst/>
              <a:gdLst>
                <a:gd name="T0" fmla="*/ 0 w 1021"/>
                <a:gd name="T1" fmla="*/ 2147483647 h 1023"/>
                <a:gd name="T2" fmla="*/ 2147483647 w 1021"/>
                <a:gd name="T3" fmla="*/ 0 h 10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21" h="1023">
                  <a:moveTo>
                    <a:pt x="0" y="1023"/>
                  </a:moveTo>
                  <a:cubicBezTo>
                    <a:pt x="302" y="667"/>
                    <a:pt x="636" y="324"/>
                    <a:pt x="1021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04" name="Freeform 60"/>
            <p:cNvSpPr>
              <a:spLocks/>
            </p:cNvSpPr>
            <p:nvPr/>
          </p:nvSpPr>
          <p:spPr bwMode="auto">
            <a:xfrm>
              <a:off x="8458200" y="209550"/>
              <a:ext cx="530225" cy="530225"/>
            </a:xfrm>
            <a:custGeom>
              <a:avLst/>
              <a:gdLst>
                <a:gd name="T0" fmla="*/ 0 w 1166"/>
                <a:gd name="T1" fmla="*/ 2147483647 h 1145"/>
                <a:gd name="T2" fmla="*/ 2147483647 w 1166"/>
                <a:gd name="T3" fmla="*/ 0 h 11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66" h="1145">
                  <a:moveTo>
                    <a:pt x="0" y="1145"/>
                  </a:moveTo>
                  <a:cubicBezTo>
                    <a:pt x="339" y="744"/>
                    <a:pt x="720" y="359"/>
                    <a:pt x="1166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05" name="Freeform 61"/>
            <p:cNvSpPr>
              <a:spLocks/>
            </p:cNvSpPr>
            <p:nvPr/>
          </p:nvSpPr>
          <p:spPr bwMode="auto">
            <a:xfrm>
              <a:off x="8394700" y="155575"/>
              <a:ext cx="593725" cy="584200"/>
            </a:xfrm>
            <a:custGeom>
              <a:avLst/>
              <a:gdLst>
                <a:gd name="T0" fmla="*/ 0 w 1308"/>
                <a:gd name="T1" fmla="*/ 2147483647 h 1260"/>
                <a:gd name="T2" fmla="*/ 2147483647 w 1308"/>
                <a:gd name="T3" fmla="*/ 0 h 12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08" h="1260">
                  <a:moveTo>
                    <a:pt x="0" y="1260"/>
                  </a:moveTo>
                  <a:cubicBezTo>
                    <a:pt x="374" y="816"/>
                    <a:pt x="800" y="392"/>
                    <a:pt x="1308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06" name="Freeform 62"/>
            <p:cNvSpPr>
              <a:spLocks/>
            </p:cNvSpPr>
            <p:nvPr/>
          </p:nvSpPr>
          <p:spPr bwMode="auto">
            <a:xfrm>
              <a:off x="8328025" y="152400"/>
              <a:ext cx="595313" cy="587375"/>
            </a:xfrm>
            <a:custGeom>
              <a:avLst/>
              <a:gdLst>
                <a:gd name="T0" fmla="*/ 0 w 1310"/>
                <a:gd name="T1" fmla="*/ 2147483647 h 1265"/>
                <a:gd name="T2" fmla="*/ 2147483647 w 1310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10" h="1265">
                  <a:moveTo>
                    <a:pt x="0" y="1265"/>
                  </a:moveTo>
                  <a:cubicBezTo>
                    <a:pt x="375" y="819"/>
                    <a:pt x="801" y="394"/>
                    <a:pt x="131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07" name="Freeform 63"/>
            <p:cNvSpPr>
              <a:spLocks/>
            </p:cNvSpPr>
            <p:nvPr/>
          </p:nvSpPr>
          <p:spPr bwMode="auto">
            <a:xfrm>
              <a:off x="8262938" y="152400"/>
              <a:ext cx="593725" cy="587375"/>
            </a:xfrm>
            <a:custGeom>
              <a:avLst/>
              <a:gdLst>
                <a:gd name="T0" fmla="*/ 0 w 1305"/>
                <a:gd name="T1" fmla="*/ 2147483647 h 1265"/>
                <a:gd name="T2" fmla="*/ 2147483647 w 1305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05" h="1265">
                  <a:moveTo>
                    <a:pt x="0" y="1265"/>
                  </a:moveTo>
                  <a:cubicBezTo>
                    <a:pt x="374" y="819"/>
                    <a:pt x="799" y="394"/>
                    <a:pt x="1305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08" name="Freeform 64"/>
            <p:cNvSpPr>
              <a:spLocks/>
            </p:cNvSpPr>
            <p:nvPr/>
          </p:nvSpPr>
          <p:spPr bwMode="auto">
            <a:xfrm>
              <a:off x="8199438" y="152400"/>
              <a:ext cx="590550" cy="587375"/>
            </a:xfrm>
            <a:custGeom>
              <a:avLst/>
              <a:gdLst>
                <a:gd name="T0" fmla="*/ 0 w 1301"/>
                <a:gd name="T1" fmla="*/ 2147483647 h 1265"/>
                <a:gd name="T2" fmla="*/ 2147483647 w 1301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01" h="1265">
                  <a:moveTo>
                    <a:pt x="0" y="1265"/>
                  </a:moveTo>
                  <a:cubicBezTo>
                    <a:pt x="372" y="819"/>
                    <a:pt x="796" y="394"/>
                    <a:pt x="1301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09" name="Freeform 65"/>
            <p:cNvSpPr>
              <a:spLocks/>
            </p:cNvSpPr>
            <p:nvPr/>
          </p:nvSpPr>
          <p:spPr bwMode="auto">
            <a:xfrm>
              <a:off x="8132763" y="152400"/>
              <a:ext cx="588962" cy="587375"/>
            </a:xfrm>
            <a:custGeom>
              <a:avLst/>
              <a:gdLst>
                <a:gd name="T0" fmla="*/ 0 w 1297"/>
                <a:gd name="T1" fmla="*/ 2147483647 h 1265"/>
                <a:gd name="T2" fmla="*/ 2147483647 w 1297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97" h="1265">
                  <a:moveTo>
                    <a:pt x="0" y="1265"/>
                  </a:moveTo>
                  <a:cubicBezTo>
                    <a:pt x="372" y="819"/>
                    <a:pt x="794" y="394"/>
                    <a:pt x="1297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10" name="Freeform 66"/>
            <p:cNvSpPr>
              <a:spLocks/>
            </p:cNvSpPr>
            <p:nvPr/>
          </p:nvSpPr>
          <p:spPr bwMode="auto">
            <a:xfrm>
              <a:off x="8067675" y="152400"/>
              <a:ext cx="587375" cy="587375"/>
            </a:xfrm>
            <a:custGeom>
              <a:avLst/>
              <a:gdLst>
                <a:gd name="T0" fmla="*/ 0 w 1294"/>
                <a:gd name="T1" fmla="*/ 2147483647 h 1265"/>
                <a:gd name="T2" fmla="*/ 2147483647 w 1294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94" h="1265">
                  <a:moveTo>
                    <a:pt x="0" y="1265"/>
                  </a:moveTo>
                  <a:cubicBezTo>
                    <a:pt x="371" y="820"/>
                    <a:pt x="793" y="394"/>
                    <a:pt x="1294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11" name="Freeform 67"/>
            <p:cNvSpPr>
              <a:spLocks/>
            </p:cNvSpPr>
            <p:nvPr/>
          </p:nvSpPr>
          <p:spPr bwMode="auto">
            <a:xfrm>
              <a:off x="8002588" y="152400"/>
              <a:ext cx="585787" cy="587375"/>
            </a:xfrm>
            <a:custGeom>
              <a:avLst/>
              <a:gdLst>
                <a:gd name="T0" fmla="*/ 0 w 1290"/>
                <a:gd name="T1" fmla="*/ 2147483647 h 1265"/>
                <a:gd name="T2" fmla="*/ 2147483647 w 1290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90" h="1265">
                  <a:moveTo>
                    <a:pt x="0" y="1265"/>
                  </a:moveTo>
                  <a:cubicBezTo>
                    <a:pt x="370" y="820"/>
                    <a:pt x="790" y="394"/>
                    <a:pt x="129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12" name="Freeform 68"/>
            <p:cNvSpPr>
              <a:spLocks/>
            </p:cNvSpPr>
            <p:nvPr/>
          </p:nvSpPr>
          <p:spPr bwMode="auto">
            <a:xfrm>
              <a:off x="7937500" y="152400"/>
              <a:ext cx="584200" cy="587375"/>
            </a:xfrm>
            <a:custGeom>
              <a:avLst/>
              <a:gdLst>
                <a:gd name="T0" fmla="*/ 0 w 1286"/>
                <a:gd name="T1" fmla="*/ 2147483647 h 1265"/>
                <a:gd name="T2" fmla="*/ 2147483647 w 1286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86" h="1265">
                  <a:moveTo>
                    <a:pt x="0" y="1265"/>
                  </a:moveTo>
                  <a:cubicBezTo>
                    <a:pt x="369" y="820"/>
                    <a:pt x="788" y="394"/>
                    <a:pt x="1286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13" name="Freeform 69"/>
            <p:cNvSpPr>
              <a:spLocks/>
            </p:cNvSpPr>
            <p:nvPr/>
          </p:nvSpPr>
          <p:spPr bwMode="auto">
            <a:xfrm>
              <a:off x="7872413" y="152400"/>
              <a:ext cx="582612" cy="587375"/>
            </a:xfrm>
            <a:custGeom>
              <a:avLst/>
              <a:gdLst>
                <a:gd name="T0" fmla="*/ 0 w 1282"/>
                <a:gd name="T1" fmla="*/ 2147483647 h 1265"/>
                <a:gd name="T2" fmla="*/ 2147483647 w 1282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82" h="1265">
                  <a:moveTo>
                    <a:pt x="0" y="1265"/>
                  </a:moveTo>
                  <a:cubicBezTo>
                    <a:pt x="368" y="820"/>
                    <a:pt x="786" y="395"/>
                    <a:pt x="1282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14" name="Freeform 70"/>
            <p:cNvSpPr>
              <a:spLocks/>
            </p:cNvSpPr>
            <p:nvPr/>
          </p:nvSpPr>
          <p:spPr bwMode="auto">
            <a:xfrm>
              <a:off x="7807325" y="152400"/>
              <a:ext cx="579438" cy="587375"/>
            </a:xfrm>
            <a:custGeom>
              <a:avLst/>
              <a:gdLst>
                <a:gd name="T0" fmla="*/ 0 w 1277"/>
                <a:gd name="T1" fmla="*/ 2147483647 h 1265"/>
                <a:gd name="T2" fmla="*/ 2147483647 w 1277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77" h="1265">
                  <a:moveTo>
                    <a:pt x="0" y="1265"/>
                  </a:moveTo>
                  <a:cubicBezTo>
                    <a:pt x="366" y="820"/>
                    <a:pt x="783" y="395"/>
                    <a:pt x="1277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15" name="Freeform 71"/>
            <p:cNvSpPr>
              <a:spLocks/>
            </p:cNvSpPr>
            <p:nvPr/>
          </p:nvSpPr>
          <p:spPr bwMode="auto">
            <a:xfrm>
              <a:off x="7742238" y="152400"/>
              <a:ext cx="577850" cy="587375"/>
            </a:xfrm>
            <a:custGeom>
              <a:avLst/>
              <a:gdLst>
                <a:gd name="T0" fmla="*/ 0 w 1274"/>
                <a:gd name="T1" fmla="*/ 2147483647 h 1265"/>
                <a:gd name="T2" fmla="*/ 2147483647 w 1274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74" h="1265">
                  <a:moveTo>
                    <a:pt x="0" y="1265"/>
                  </a:moveTo>
                  <a:cubicBezTo>
                    <a:pt x="366" y="820"/>
                    <a:pt x="781" y="395"/>
                    <a:pt x="1274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16" name="Freeform 72"/>
            <p:cNvSpPr>
              <a:spLocks/>
            </p:cNvSpPr>
            <p:nvPr/>
          </p:nvSpPr>
          <p:spPr bwMode="auto">
            <a:xfrm>
              <a:off x="7677150" y="152400"/>
              <a:ext cx="576263" cy="587375"/>
            </a:xfrm>
            <a:custGeom>
              <a:avLst/>
              <a:gdLst>
                <a:gd name="T0" fmla="*/ 0 w 1270"/>
                <a:gd name="T1" fmla="*/ 2147483647 h 1265"/>
                <a:gd name="T2" fmla="*/ 2147483647 w 1270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70" h="1265">
                  <a:moveTo>
                    <a:pt x="0" y="1265"/>
                  </a:moveTo>
                  <a:cubicBezTo>
                    <a:pt x="365" y="820"/>
                    <a:pt x="779" y="395"/>
                    <a:pt x="127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17" name="Freeform 73"/>
            <p:cNvSpPr>
              <a:spLocks/>
            </p:cNvSpPr>
            <p:nvPr/>
          </p:nvSpPr>
          <p:spPr bwMode="auto">
            <a:xfrm>
              <a:off x="7612063" y="152400"/>
              <a:ext cx="574675" cy="587375"/>
            </a:xfrm>
            <a:custGeom>
              <a:avLst/>
              <a:gdLst>
                <a:gd name="T0" fmla="*/ 0 w 1266"/>
                <a:gd name="T1" fmla="*/ 2147483647 h 1265"/>
                <a:gd name="T2" fmla="*/ 2147483647 w 1266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66" h="1265">
                  <a:moveTo>
                    <a:pt x="0" y="1265"/>
                  </a:moveTo>
                  <a:cubicBezTo>
                    <a:pt x="364" y="820"/>
                    <a:pt x="776" y="395"/>
                    <a:pt x="1266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18" name="Freeform 74"/>
            <p:cNvSpPr>
              <a:spLocks/>
            </p:cNvSpPr>
            <p:nvPr/>
          </p:nvSpPr>
          <p:spPr bwMode="auto">
            <a:xfrm>
              <a:off x="7546975" y="152400"/>
              <a:ext cx="573088" cy="587375"/>
            </a:xfrm>
            <a:custGeom>
              <a:avLst/>
              <a:gdLst>
                <a:gd name="T0" fmla="*/ 0 w 1263"/>
                <a:gd name="T1" fmla="*/ 2147483647 h 1265"/>
                <a:gd name="T2" fmla="*/ 2147483647 w 1263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63" h="1265">
                  <a:moveTo>
                    <a:pt x="0" y="1265"/>
                  </a:moveTo>
                  <a:cubicBezTo>
                    <a:pt x="364" y="820"/>
                    <a:pt x="775" y="395"/>
                    <a:pt x="1263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19" name="Freeform 75"/>
            <p:cNvSpPr>
              <a:spLocks/>
            </p:cNvSpPr>
            <p:nvPr/>
          </p:nvSpPr>
          <p:spPr bwMode="auto">
            <a:xfrm>
              <a:off x="7481888" y="152400"/>
              <a:ext cx="571500" cy="587375"/>
            </a:xfrm>
            <a:custGeom>
              <a:avLst/>
              <a:gdLst>
                <a:gd name="T0" fmla="*/ 0 w 1259"/>
                <a:gd name="T1" fmla="*/ 2147483647 h 1265"/>
                <a:gd name="T2" fmla="*/ 2147483647 w 1259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9" h="1265">
                  <a:moveTo>
                    <a:pt x="0" y="1265"/>
                  </a:moveTo>
                  <a:cubicBezTo>
                    <a:pt x="363" y="821"/>
                    <a:pt x="773" y="395"/>
                    <a:pt x="1259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20" name="Freeform 76"/>
            <p:cNvSpPr>
              <a:spLocks/>
            </p:cNvSpPr>
            <p:nvPr/>
          </p:nvSpPr>
          <p:spPr bwMode="auto">
            <a:xfrm>
              <a:off x="7416800" y="152400"/>
              <a:ext cx="569913" cy="587375"/>
            </a:xfrm>
            <a:custGeom>
              <a:avLst/>
              <a:gdLst>
                <a:gd name="T0" fmla="*/ 0 w 1255"/>
                <a:gd name="T1" fmla="*/ 2147483647 h 1265"/>
                <a:gd name="T2" fmla="*/ 2147483647 w 1255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5" h="1265">
                  <a:moveTo>
                    <a:pt x="0" y="1265"/>
                  </a:moveTo>
                  <a:cubicBezTo>
                    <a:pt x="362" y="821"/>
                    <a:pt x="770" y="395"/>
                    <a:pt x="1255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21" name="Freeform 77"/>
            <p:cNvSpPr>
              <a:spLocks/>
            </p:cNvSpPr>
            <p:nvPr/>
          </p:nvSpPr>
          <p:spPr bwMode="auto">
            <a:xfrm>
              <a:off x="7353300" y="152400"/>
              <a:ext cx="566738" cy="587375"/>
            </a:xfrm>
            <a:custGeom>
              <a:avLst/>
              <a:gdLst>
                <a:gd name="T0" fmla="*/ 0 w 1251"/>
                <a:gd name="T1" fmla="*/ 2147483647 h 1265"/>
                <a:gd name="T2" fmla="*/ 2147483647 w 1251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1" h="1265">
                  <a:moveTo>
                    <a:pt x="0" y="1265"/>
                  </a:moveTo>
                  <a:cubicBezTo>
                    <a:pt x="360" y="821"/>
                    <a:pt x="768" y="396"/>
                    <a:pt x="1251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22" name="Freeform 78"/>
            <p:cNvSpPr>
              <a:spLocks/>
            </p:cNvSpPr>
            <p:nvPr/>
          </p:nvSpPr>
          <p:spPr bwMode="auto">
            <a:xfrm>
              <a:off x="7288213" y="152400"/>
              <a:ext cx="565150" cy="587375"/>
            </a:xfrm>
            <a:custGeom>
              <a:avLst/>
              <a:gdLst>
                <a:gd name="T0" fmla="*/ 0 w 1247"/>
                <a:gd name="T1" fmla="*/ 2147483647 h 1265"/>
                <a:gd name="T2" fmla="*/ 2147483647 w 1247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47" h="1265">
                  <a:moveTo>
                    <a:pt x="0" y="1265"/>
                  </a:moveTo>
                  <a:cubicBezTo>
                    <a:pt x="359" y="821"/>
                    <a:pt x="766" y="396"/>
                    <a:pt x="1247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23" name="Freeform 79"/>
            <p:cNvSpPr>
              <a:spLocks/>
            </p:cNvSpPr>
            <p:nvPr/>
          </p:nvSpPr>
          <p:spPr bwMode="auto">
            <a:xfrm>
              <a:off x="7221538" y="152400"/>
              <a:ext cx="565150" cy="587375"/>
            </a:xfrm>
            <a:custGeom>
              <a:avLst/>
              <a:gdLst>
                <a:gd name="T0" fmla="*/ 0 w 1244"/>
                <a:gd name="T1" fmla="*/ 2147483647 h 1265"/>
                <a:gd name="T2" fmla="*/ 2147483647 w 1244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44" h="1265">
                  <a:moveTo>
                    <a:pt x="0" y="1265"/>
                  </a:moveTo>
                  <a:cubicBezTo>
                    <a:pt x="359" y="821"/>
                    <a:pt x="764" y="396"/>
                    <a:pt x="1244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24" name="Freeform 80"/>
            <p:cNvSpPr>
              <a:spLocks/>
            </p:cNvSpPr>
            <p:nvPr/>
          </p:nvSpPr>
          <p:spPr bwMode="auto">
            <a:xfrm>
              <a:off x="7158038" y="152400"/>
              <a:ext cx="561975" cy="587375"/>
            </a:xfrm>
            <a:custGeom>
              <a:avLst/>
              <a:gdLst>
                <a:gd name="T0" fmla="*/ 0 w 1240"/>
                <a:gd name="T1" fmla="*/ 2147483647 h 1265"/>
                <a:gd name="T2" fmla="*/ 2147483647 w 1240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40" h="1265">
                  <a:moveTo>
                    <a:pt x="0" y="1265"/>
                  </a:moveTo>
                  <a:cubicBezTo>
                    <a:pt x="358" y="821"/>
                    <a:pt x="762" y="396"/>
                    <a:pt x="124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25" name="Freeform 81"/>
            <p:cNvSpPr>
              <a:spLocks/>
            </p:cNvSpPr>
            <p:nvPr/>
          </p:nvSpPr>
          <p:spPr bwMode="auto">
            <a:xfrm>
              <a:off x="7092950" y="152400"/>
              <a:ext cx="560388" cy="587375"/>
            </a:xfrm>
            <a:custGeom>
              <a:avLst/>
              <a:gdLst>
                <a:gd name="T0" fmla="*/ 0 w 1237"/>
                <a:gd name="T1" fmla="*/ 2147483647 h 1265"/>
                <a:gd name="T2" fmla="*/ 2147483647 w 1237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37" h="1265">
                  <a:moveTo>
                    <a:pt x="0" y="1265"/>
                  </a:moveTo>
                  <a:cubicBezTo>
                    <a:pt x="357" y="821"/>
                    <a:pt x="760" y="396"/>
                    <a:pt x="1237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26" name="Freeform 82"/>
            <p:cNvSpPr>
              <a:spLocks/>
            </p:cNvSpPr>
            <p:nvPr/>
          </p:nvSpPr>
          <p:spPr bwMode="auto">
            <a:xfrm>
              <a:off x="7026275" y="152400"/>
              <a:ext cx="560388" cy="587375"/>
            </a:xfrm>
            <a:custGeom>
              <a:avLst/>
              <a:gdLst>
                <a:gd name="T0" fmla="*/ 0 w 1233"/>
                <a:gd name="T1" fmla="*/ 2147483647 h 1265"/>
                <a:gd name="T2" fmla="*/ 2147483647 w 1233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33" h="1265">
                  <a:moveTo>
                    <a:pt x="0" y="1265"/>
                  </a:moveTo>
                  <a:cubicBezTo>
                    <a:pt x="356" y="821"/>
                    <a:pt x="758" y="396"/>
                    <a:pt x="1233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27" name="Freeform 83"/>
            <p:cNvSpPr>
              <a:spLocks/>
            </p:cNvSpPr>
            <p:nvPr/>
          </p:nvSpPr>
          <p:spPr bwMode="auto">
            <a:xfrm>
              <a:off x="6962775" y="152400"/>
              <a:ext cx="557213" cy="587375"/>
            </a:xfrm>
            <a:custGeom>
              <a:avLst/>
              <a:gdLst>
                <a:gd name="T0" fmla="*/ 0 w 1230"/>
                <a:gd name="T1" fmla="*/ 2147483647 h 1265"/>
                <a:gd name="T2" fmla="*/ 2147483647 w 1230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30" h="1265">
                  <a:moveTo>
                    <a:pt x="0" y="1265"/>
                  </a:moveTo>
                  <a:cubicBezTo>
                    <a:pt x="355" y="821"/>
                    <a:pt x="756" y="396"/>
                    <a:pt x="123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28" name="Freeform 84"/>
            <p:cNvSpPr>
              <a:spLocks/>
            </p:cNvSpPr>
            <p:nvPr/>
          </p:nvSpPr>
          <p:spPr bwMode="auto">
            <a:xfrm>
              <a:off x="6896100" y="152400"/>
              <a:ext cx="557213" cy="587375"/>
            </a:xfrm>
            <a:custGeom>
              <a:avLst/>
              <a:gdLst>
                <a:gd name="T0" fmla="*/ 0 w 1226"/>
                <a:gd name="T1" fmla="*/ 2147483647 h 1265"/>
                <a:gd name="T2" fmla="*/ 2147483647 w 1226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26" h="1265">
                  <a:moveTo>
                    <a:pt x="0" y="1265"/>
                  </a:moveTo>
                  <a:cubicBezTo>
                    <a:pt x="354" y="822"/>
                    <a:pt x="754" y="396"/>
                    <a:pt x="1226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29" name="Freeform 85"/>
            <p:cNvSpPr>
              <a:spLocks/>
            </p:cNvSpPr>
            <p:nvPr/>
          </p:nvSpPr>
          <p:spPr bwMode="auto">
            <a:xfrm>
              <a:off x="6832600" y="152400"/>
              <a:ext cx="554038" cy="587375"/>
            </a:xfrm>
            <a:custGeom>
              <a:avLst/>
              <a:gdLst>
                <a:gd name="T0" fmla="*/ 0 w 1223"/>
                <a:gd name="T1" fmla="*/ 2147483647 h 1265"/>
                <a:gd name="T2" fmla="*/ 2147483647 w 1223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23" h="1265">
                  <a:moveTo>
                    <a:pt x="0" y="1265"/>
                  </a:moveTo>
                  <a:cubicBezTo>
                    <a:pt x="353" y="822"/>
                    <a:pt x="752" y="396"/>
                    <a:pt x="1223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30" name="Freeform 86"/>
            <p:cNvSpPr>
              <a:spLocks/>
            </p:cNvSpPr>
            <p:nvPr/>
          </p:nvSpPr>
          <p:spPr bwMode="auto">
            <a:xfrm>
              <a:off x="6767513" y="152400"/>
              <a:ext cx="554037" cy="587375"/>
            </a:xfrm>
            <a:custGeom>
              <a:avLst/>
              <a:gdLst>
                <a:gd name="T0" fmla="*/ 0 w 1219"/>
                <a:gd name="T1" fmla="*/ 2147483647 h 1265"/>
                <a:gd name="T2" fmla="*/ 2147483647 w 1219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19" h="1265">
                  <a:moveTo>
                    <a:pt x="0" y="1265"/>
                  </a:moveTo>
                  <a:cubicBezTo>
                    <a:pt x="353" y="822"/>
                    <a:pt x="750" y="397"/>
                    <a:pt x="1219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31" name="Freeform 87"/>
            <p:cNvSpPr>
              <a:spLocks/>
            </p:cNvSpPr>
            <p:nvPr/>
          </p:nvSpPr>
          <p:spPr bwMode="auto">
            <a:xfrm>
              <a:off x="6702425" y="152400"/>
              <a:ext cx="550863" cy="587375"/>
            </a:xfrm>
            <a:custGeom>
              <a:avLst/>
              <a:gdLst>
                <a:gd name="T0" fmla="*/ 0 w 1216"/>
                <a:gd name="T1" fmla="*/ 2147483647 h 1265"/>
                <a:gd name="T2" fmla="*/ 2147483647 w 1216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16" h="1265">
                  <a:moveTo>
                    <a:pt x="0" y="1265"/>
                  </a:moveTo>
                  <a:cubicBezTo>
                    <a:pt x="351" y="822"/>
                    <a:pt x="748" y="397"/>
                    <a:pt x="1216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548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FrutigerNext for APB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FrutigerNext for APB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FrutigerNext for APB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FrutigerNext for APB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FrutigerNext for APB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grpSp>
        <p:nvGrpSpPr>
          <p:cNvPr id="28675" name="6 Grupo"/>
          <p:cNvGrpSpPr>
            <a:grpSpLocks/>
          </p:cNvGrpSpPr>
          <p:nvPr/>
        </p:nvGrpSpPr>
        <p:grpSpPr bwMode="auto">
          <a:xfrm>
            <a:off x="142875" y="142875"/>
            <a:ext cx="8858250" cy="600075"/>
            <a:chOff x="142875" y="142875"/>
            <a:chExt cx="8858250" cy="600075"/>
          </a:xfrm>
        </p:grpSpPr>
        <p:sp>
          <p:nvSpPr>
            <p:cNvPr id="28676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2875" y="142875"/>
              <a:ext cx="8858250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147638" y="149225"/>
              <a:ext cx="8848725" cy="585788"/>
            </a:xfrm>
            <a:prstGeom prst="rect">
              <a:avLst/>
            </a:prstGeom>
            <a:solidFill>
              <a:srgbClr val="2821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ES" sz="240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28678" name="Line 6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12700" cy="12700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679" name="Line 7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90487" cy="98425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680" name="Line 8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171450" cy="18573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681" name="Line 9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250825" cy="273050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682" name="Line 10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330200" cy="360362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683" name="Line 11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411162" cy="447675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684" name="Line 12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490537" cy="5349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685" name="Line 13"/>
            <p:cNvSpPr>
              <a:spLocks noChangeShapeType="1"/>
            </p:cNvSpPr>
            <p:nvPr/>
          </p:nvSpPr>
          <p:spPr bwMode="auto">
            <a:xfrm flipH="1">
              <a:off x="188913" y="147638"/>
              <a:ext cx="538162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686" name="Line 14"/>
            <p:cNvSpPr>
              <a:spLocks noChangeShapeType="1"/>
            </p:cNvSpPr>
            <p:nvPr/>
          </p:nvSpPr>
          <p:spPr bwMode="auto">
            <a:xfrm flipH="1">
              <a:off x="268288" y="147638"/>
              <a:ext cx="539750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687" name="Line 15"/>
            <p:cNvSpPr>
              <a:spLocks noChangeShapeType="1"/>
            </p:cNvSpPr>
            <p:nvPr/>
          </p:nvSpPr>
          <p:spPr bwMode="auto">
            <a:xfrm flipH="1">
              <a:off x="349250" y="147638"/>
              <a:ext cx="538163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688" name="Line 16"/>
            <p:cNvSpPr>
              <a:spLocks noChangeShapeType="1"/>
            </p:cNvSpPr>
            <p:nvPr/>
          </p:nvSpPr>
          <p:spPr bwMode="auto">
            <a:xfrm flipH="1">
              <a:off x="428625" y="147638"/>
              <a:ext cx="538163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689" name="Line 17"/>
            <p:cNvSpPr>
              <a:spLocks noChangeShapeType="1"/>
            </p:cNvSpPr>
            <p:nvPr/>
          </p:nvSpPr>
          <p:spPr bwMode="auto">
            <a:xfrm flipH="1">
              <a:off x="508000" y="147638"/>
              <a:ext cx="539750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690" name="Line 18"/>
            <p:cNvSpPr>
              <a:spLocks noChangeShapeType="1"/>
            </p:cNvSpPr>
            <p:nvPr/>
          </p:nvSpPr>
          <p:spPr bwMode="auto">
            <a:xfrm flipH="1">
              <a:off x="587375" y="147638"/>
              <a:ext cx="539750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691" name="Line 19"/>
            <p:cNvSpPr>
              <a:spLocks noChangeShapeType="1"/>
            </p:cNvSpPr>
            <p:nvPr/>
          </p:nvSpPr>
          <p:spPr bwMode="auto">
            <a:xfrm flipH="1">
              <a:off x="668338" y="147638"/>
              <a:ext cx="538162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692" name="Line 20"/>
            <p:cNvSpPr>
              <a:spLocks noChangeShapeType="1"/>
            </p:cNvSpPr>
            <p:nvPr/>
          </p:nvSpPr>
          <p:spPr bwMode="auto">
            <a:xfrm flipH="1">
              <a:off x="747713" y="147638"/>
              <a:ext cx="538162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693" name="Line 21"/>
            <p:cNvSpPr>
              <a:spLocks noChangeShapeType="1"/>
            </p:cNvSpPr>
            <p:nvPr/>
          </p:nvSpPr>
          <p:spPr bwMode="auto">
            <a:xfrm flipH="1">
              <a:off x="827088" y="147638"/>
              <a:ext cx="539750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694" name="Line 22"/>
            <p:cNvSpPr>
              <a:spLocks noChangeShapeType="1"/>
            </p:cNvSpPr>
            <p:nvPr/>
          </p:nvSpPr>
          <p:spPr bwMode="auto">
            <a:xfrm flipH="1">
              <a:off x="908050" y="147638"/>
              <a:ext cx="538163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695" name="Line 23"/>
            <p:cNvSpPr>
              <a:spLocks noChangeShapeType="1"/>
            </p:cNvSpPr>
            <p:nvPr/>
          </p:nvSpPr>
          <p:spPr bwMode="auto">
            <a:xfrm flipH="1">
              <a:off x="987425" y="147638"/>
              <a:ext cx="538163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696" name="Line 24"/>
            <p:cNvSpPr>
              <a:spLocks noChangeShapeType="1"/>
            </p:cNvSpPr>
            <p:nvPr/>
          </p:nvSpPr>
          <p:spPr bwMode="auto">
            <a:xfrm flipH="1">
              <a:off x="1068388" y="147638"/>
              <a:ext cx="538162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697" name="Line 25"/>
            <p:cNvSpPr>
              <a:spLocks noChangeShapeType="1"/>
            </p:cNvSpPr>
            <p:nvPr/>
          </p:nvSpPr>
          <p:spPr bwMode="auto">
            <a:xfrm flipH="1">
              <a:off x="1147763" y="147638"/>
              <a:ext cx="538162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698" name="Line 26"/>
            <p:cNvSpPr>
              <a:spLocks noChangeShapeType="1"/>
            </p:cNvSpPr>
            <p:nvPr/>
          </p:nvSpPr>
          <p:spPr bwMode="auto">
            <a:xfrm flipH="1">
              <a:off x="1227138" y="147638"/>
              <a:ext cx="538162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699" name="Line 27"/>
            <p:cNvSpPr>
              <a:spLocks noChangeShapeType="1"/>
            </p:cNvSpPr>
            <p:nvPr/>
          </p:nvSpPr>
          <p:spPr bwMode="auto">
            <a:xfrm flipH="1">
              <a:off x="1306513" y="147638"/>
              <a:ext cx="538162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00" name="Line 28"/>
            <p:cNvSpPr>
              <a:spLocks noChangeShapeType="1"/>
            </p:cNvSpPr>
            <p:nvPr/>
          </p:nvSpPr>
          <p:spPr bwMode="auto">
            <a:xfrm flipH="1">
              <a:off x="1385888" y="147638"/>
              <a:ext cx="538162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01" name="Line 29"/>
            <p:cNvSpPr>
              <a:spLocks noChangeShapeType="1"/>
            </p:cNvSpPr>
            <p:nvPr/>
          </p:nvSpPr>
          <p:spPr bwMode="auto">
            <a:xfrm flipH="1">
              <a:off x="1466850" y="147638"/>
              <a:ext cx="538163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02" name="Line 30"/>
            <p:cNvSpPr>
              <a:spLocks noChangeShapeType="1"/>
            </p:cNvSpPr>
            <p:nvPr/>
          </p:nvSpPr>
          <p:spPr bwMode="auto">
            <a:xfrm flipH="1">
              <a:off x="1546225" y="147638"/>
              <a:ext cx="538163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03" name="Line 31"/>
            <p:cNvSpPr>
              <a:spLocks noChangeShapeType="1"/>
            </p:cNvSpPr>
            <p:nvPr/>
          </p:nvSpPr>
          <p:spPr bwMode="auto">
            <a:xfrm flipH="1">
              <a:off x="1625600" y="147638"/>
              <a:ext cx="538163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04" name="Line 32"/>
            <p:cNvSpPr>
              <a:spLocks noChangeShapeType="1"/>
            </p:cNvSpPr>
            <p:nvPr/>
          </p:nvSpPr>
          <p:spPr bwMode="auto">
            <a:xfrm flipH="1">
              <a:off x="1704975" y="147638"/>
              <a:ext cx="539750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05" name="Line 33"/>
            <p:cNvSpPr>
              <a:spLocks noChangeShapeType="1"/>
            </p:cNvSpPr>
            <p:nvPr/>
          </p:nvSpPr>
          <p:spPr bwMode="auto">
            <a:xfrm flipH="1">
              <a:off x="1784350" y="147638"/>
              <a:ext cx="539750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06" name="Line 34"/>
            <p:cNvSpPr>
              <a:spLocks noChangeShapeType="1"/>
            </p:cNvSpPr>
            <p:nvPr/>
          </p:nvSpPr>
          <p:spPr bwMode="auto">
            <a:xfrm flipH="1">
              <a:off x="1865313" y="147638"/>
              <a:ext cx="538162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07" name="Freeform 35"/>
            <p:cNvSpPr>
              <a:spLocks/>
            </p:cNvSpPr>
            <p:nvPr/>
          </p:nvSpPr>
          <p:spPr bwMode="auto">
            <a:xfrm>
              <a:off x="3440113" y="250825"/>
              <a:ext cx="258762" cy="266700"/>
            </a:xfrm>
            <a:custGeom>
              <a:avLst/>
              <a:gdLst>
                <a:gd name="T0" fmla="*/ 0 w 571"/>
                <a:gd name="T1" fmla="*/ 2147483647 h 572"/>
                <a:gd name="T2" fmla="*/ 2147483647 w 571"/>
                <a:gd name="T3" fmla="*/ 0 h 572"/>
                <a:gd name="T4" fmla="*/ 2147483647 w 571"/>
                <a:gd name="T5" fmla="*/ 2147483647 h 572"/>
                <a:gd name="T6" fmla="*/ 2147483647 w 571"/>
                <a:gd name="T7" fmla="*/ 2147483647 h 572"/>
                <a:gd name="T8" fmla="*/ 0 w 571"/>
                <a:gd name="T9" fmla="*/ 2147483647 h 5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1" h="572">
                  <a:moveTo>
                    <a:pt x="0" y="404"/>
                  </a:moveTo>
                  <a:lnTo>
                    <a:pt x="403" y="0"/>
                  </a:lnTo>
                  <a:lnTo>
                    <a:pt x="571" y="168"/>
                  </a:lnTo>
                  <a:lnTo>
                    <a:pt x="169" y="572"/>
                  </a:lnTo>
                  <a:lnTo>
                    <a:pt x="0" y="4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08" name="Freeform 36"/>
            <p:cNvSpPr>
              <a:spLocks/>
            </p:cNvSpPr>
            <p:nvPr/>
          </p:nvSpPr>
          <p:spPr bwMode="auto">
            <a:xfrm>
              <a:off x="3551238" y="342900"/>
              <a:ext cx="242887" cy="288925"/>
            </a:xfrm>
            <a:custGeom>
              <a:avLst/>
              <a:gdLst>
                <a:gd name="T0" fmla="*/ 2147483647 w 536"/>
                <a:gd name="T1" fmla="*/ 2147483647 h 624"/>
                <a:gd name="T2" fmla="*/ 0 w 536"/>
                <a:gd name="T3" fmla="*/ 2147483647 h 624"/>
                <a:gd name="T4" fmla="*/ 2147483647 w 536"/>
                <a:gd name="T5" fmla="*/ 0 h 624"/>
                <a:gd name="T6" fmla="*/ 2147483647 w 536"/>
                <a:gd name="T7" fmla="*/ 2147483647 h 624"/>
                <a:gd name="T8" fmla="*/ 2147483647 w 536"/>
                <a:gd name="T9" fmla="*/ 2147483647 h 6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6" h="624">
                  <a:moveTo>
                    <a:pt x="173" y="624"/>
                  </a:moveTo>
                  <a:lnTo>
                    <a:pt x="0" y="451"/>
                  </a:lnTo>
                  <a:cubicBezTo>
                    <a:pt x="56" y="174"/>
                    <a:pt x="254" y="292"/>
                    <a:pt x="359" y="0"/>
                  </a:cubicBezTo>
                  <a:lnTo>
                    <a:pt x="536" y="168"/>
                  </a:lnTo>
                  <a:cubicBezTo>
                    <a:pt x="431" y="466"/>
                    <a:pt x="245" y="336"/>
                    <a:pt x="173" y="6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09" name="Freeform 37"/>
            <p:cNvSpPr>
              <a:spLocks noEditPoints="1"/>
            </p:cNvSpPr>
            <p:nvPr/>
          </p:nvSpPr>
          <p:spPr bwMode="auto">
            <a:xfrm>
              <a:off x="4017963" y="373063"/>
              <a:ext cx="96837" cy="146050"/>
            </a:xfrm>
            <a:custGeom>
              <a:avLst/>
              <a:gdLst>
                <a:gd name="T0" fmla="*/ 0 w 212"/>
                <a:gd name="T1" fmla="*/ 2147483647 h 315"/>
                <a:gd name="T2" fmla="*/ 0 w 212"/>
                <a:gd name="T3" fmla="*/ 0 h 315"/>
                <a:gd name="T4" fmla="*/ 2147483647 w 212"/>
                <a:gd name="T5" fmla="*/ 0 h 315"/>
                <a:gd name="T6" fmla="*/ 2147483647 w 212"/>
                <a:gd name="T7" fmla="*/ 2147483647 h 315"/>
                <a:gd name="T8" fmla="*/ 2147483647 w 212"/>
                <a:gd name="T9" fmla="*/ 2147483647 h 315"/>
                <a:gd name="T10" fmla="*/ 2147483647 w 212"/>
                <a:gd name="T11" fmla="*/ 2147483647 h 315"/>
                <a:gd name="T12" fmla="*/ 2147483647 w 212"/>
                <a:gd name="T13" fmla="*/ 2147483647 h 315"/>
                <a:gd name="T14" fmla="*/ 2147483647 w 212"/>
                <a:gd name="T15" fmla="*/ 2147483647 h 315"/>
                <a:gd name="T16" fmla="*/ 2147483647 w 212"/>
                <a:gd name="T17" fmla="*/ 2147483647 h 315"/>
                <a:gd name="T18" fmla="*/ 2147483647 w 212"/>
                <a:gd name="T19" fmla="*/ 2147483647 h 315"/>
                <a:gd name="T20" fmla="*/ 2147483647 w 212"/>
                <a:gd name="T21" fmla="*/ 2147483647 h 315"/>
                <a:gd name="T22" fmla="*/ 0 w 212"/>
                <a:gd name="T23" fmla="*/ 2147483647 h 315"/>
                <a:gd name="T24" fmla="*/ 2147483647 w 212"/>
                <a:gd name="T25" fmla="*/ 2147483647 h 315"/>
                <a:gd name="T26" fmla="*/ 2147483647 w 212"/>
                <a:gd name="T27" fmla="*/ 2147483647 h 315"/>
                <a:gd name="T28" fmla="*/ 2147483647 w 212"/>
                <a:gd name="T29" fmla="*/ 2147483647 h 315"/>
                <a:gd name="T30" fmla="*/ 2147483647 w 212"/>
                <a:gd name="T31" fmla="*/ 2147483647 h 315"/>
                <a:gd name="T32" fmla="*/ 2147483647 w 212"/>
                <a:gd name="T33" fmla="*/ 2147483647 h 315"/>
                <a:gd name="T34" fmla="*/ 2147483647 w 212"/>
                <a:gd name="T35" fmla="*/ 2147483647 h 31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12" h="315">
                  <a:moveTo>
                    <a:pt x="0" y="315"/>
                  </a:moveTo>
                  <a:lnTo>
                    <a:pt x="0" y="0"/>
                  </a:lnTo>
                  <a:lnTo>
                    <a:pt x="87" y="0"/>
                  </a:lnTo>
                  <a:cubicBezTo>
                    <a:pt x="105" y="0"/>
                    <a:pt x="122" y="1"/>
                    <a:pt x="135" y="4"/>
                  </a:cubicBezTo>
                  <a:cubicBezTo>
                    <a:pt x="149" y="6"/>
                    <a:pt x="162" y="12"/>
                    <a:pt x="174" y="21"/>
                  </a:cubicBezTo>
                  <a:cubicBezTo>
                    <a:pt x="186" y="29"/>
                    <a:pt x="196" y="40"/>
                    <a:pt x="202" y="53"/>
                  </a:cubicBezTo>
                  <a:cubicBezTo>
                    <a:pt x="209" y="67"/>
                    <a:pt x="212" y="81"/>
                    <a:pt x="212" y="96"/>
                  </a:cubicBezTo>
                  <a:cubicBezTo>
                    <a:pt x="212" y="131"/>
                    <a:pt x="201" y="156"/>
                    <a:pt x="179" y="172"/>
                  </a:cubicBezTo>
                  <a:cubicBezTo>
                    <a:pt x="156" y="188"/>
                    <a:pt x="127" y="197"/>
                    <a:pt x="92" y="197"/>
                  </a:cubicBezTo>
                  <a:lnTo>
                    <a:pt x="64" y="195"/>
                  </a:lnTo>
                  <a:lnTo>
                    <a:pt x="64" y="315"/>
                  </a:lnTo>
                  <a:lnTo>
                    <a:pt x="0" y="315"/>
                  </a:lnTo>
                  <a:close/>
                  <a:moveTo>
                    <a:pt x="144" y="98"/>
                  </a:moveTo>
                  <a:cubicBezTo>
                    <a:pt x="144" y="76"/>
                    <a:pt x="137" y="63"/>
                    <a:pt x="123" y="57"/>
                  </a:cubicBezTo>
                  <a:cubicBezTo>
                    <a:pt x="110" y="52"/>
                    <a:pt x="90" y="49"/>
                    <a:pt x="64" y="49"/>
                  </a:cubicBezTo>
                  <a:lnTo>
                    <a:pt x="64" y="147"/>
                  </a:lnTo>
                  <a:cubicBezTo>
                    <a:pt x="89" y="147"/>
                    <a:pt x="109" y="144"/>
                    <a:pt x="123" y="138"/>
                  </a:cubicBezTo>
                  <a:cubicBezTo>
                    <a:pt x="137" y="132"/>
                    <a:pt x="144" y="119"/>
                    <a:pt x="144" y="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10" name="Freeform 38"/>
            <p:cNvSpPr>
              <a:spLocks noEditPoints="1"/>
            </p:cNvSpPr>
            <p:nvPr/>
          </p:nvSpPr>
          <p:spPr bwMode="auto">
            <a:xfrm>
              <a:off x="4125913" y="407988"/>
              <a:ext cx="111125" cy="114300"/>
            </a:xfrm>
            <a:custGeom>
              <a:avLst/>
              <a:gdLst>
                <a:gd name="T0" fmla="*/ 0 w 243"/>
                <a:gd name="T1" fmla="*/ 2147483647 h 246"/>
                <a:gd name="T2" fmla="*/ 2147483647 w 243"/>
                <a:gd name="T3" fmla="*/ 2147483647 h 246"/>
                <a:gd name="T4" fmla="*/ 2147483647 w 243"/>
                <a:gd name="T5" fmla="*/ 0 h 246"/>
                <a:gd name="T6" fmla="*/ 2147483647 w 243"/>
                <a:gd name="T7" fmla="*/ 2147483647 h 246"/>
                <a:gd name="T8" fmla="*/ 2147483647 w 243"/>
                <a:gd name="T9" fmla="*/ 2147483647 h 246"/>
                <a:gd name="T10" fmla="*/ 2147483647 w 243"/>
                <a:gd name="T11" fmla="*/ 2147483647 h 246"/>
                <a:gd name="T12" fmla="*/ 2147483647 w 243"/>
                <a:gd name="T13" fmla="*/ 2147483647 h 246"/>
                <a:gd name="T14" fmla="*/ 2147483647 w 243"/>
                <a:gd name="T15" fmla="*/ 2147483647 h 246"/>
                <a:gd name="T16" fmla="*/ 0 w 243"/>
                <a:gd name="T17" fmla="*/ 2147483647 h 246"/>
                <a:gd name="T18" fmla="*/ 2147483647 w 243"/>
                <a:gd name="T19" fmla="*/ 2147483647 h 246"/>
                <a:gd name="T20" fmla="*/ 2147483647 w 243"/>
                <a:gd name="T21" fmla="*/ 2147483647 h 246"/>
                <a:gd name="T22" fmla="*/ 2147483647 w 243"/>
                <a:gd name="T23" fmla="*/ 2147483647 h 246"/>
                <a:gd name="T24" fmla="*/ 2147483647 w 243"/>
                <a:gd name="T25" fmla="*/ 2147483647 h 246"/>
                <a:gd name="T26" fmla="*/ 2147483647 w 243"/>
                <a:gd name="T27" fmla="*/ 2147483647 h 246"/>
                <a:gd name="T28" fmla="*/ 2147483647 w 243"/>
                <a:gd name="T29" fmla="*/ 2147483647 h 246"/>
                <a:gd name="T30" fmla="*/ 2147483647 w 243"/>
                <a:gd name="T31" fmla="*/ 2147483647 h 246"/>
                <a:gd name="T32" fmla="*/ 2147483647 w 243"/>
                <a:gd name="T33" fmla="*/ 2147483647 h 246"/>
                <a:gd name="T34" fmla="*/ 2147483647 w 243"/>
                <a:gd name="T35" fmla="*/ 2147483647 h 24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43" h="246">
                  <a:moveTo>
                    <a:pt x="0" y="122"/>
                  </a:moveTo>
                  <a:cubicBezTo>
                    <a:pt x="0" y="86"/>
                    <a:pt x="11" y="57"/>
                    <a:pt x="34" y="34"/>
                  </a:cubicBezTo>
                  <a:cubicBezTo>
                    <a:pt x="56" y="12"/>
                    <a:pt x="85" y="0"/>
                    <a:pt x="122" y="0"/>
                  </a:cubicBezTo>
                  <a:cubicBezTo>
                    <a:pt x="158" y="0"/>
                    <a:pt x="188" y="12"/>
                    <a:pt x="210" y="35"/>
                  </a:cubicBezTo>
                  <a:cubicBezTo>
                    <a:pt x="232" y="59"/>
                    <a:pt x="243" y="89"/>
                    <a:pt x="243" y="125"/>
                  </a:cubicBezTo>
                  <a:cubicBezTo>
                    <a:pt x="243" y="161"/>
                    <a:pt x="232" y="190"/>
                    <a:pt x="209" y="212"/>
                  </a:cubicBezTo>
                  <a:cubicBezTo>
                    <a:pt x="187" y="235"/>
                    <a:pt x="158" y="246"/>
                    <a:pt x="121" y="246"/>
                  </a:cubicBezTo>
                  <a:cubicBezTo>
                    <a:pt x="85" y="246"/>
                    <a:pt x="56" y="235"/>
                    <a:pt x="34" y="212"/>
                  </a:cubicBezTo>
                  <a:cubicBezTo>
                    <a:pt x="11" y="188"/>
                    <a:pt x="0" y="159"/>
                    <a:pt x="0" y="122"/>
                  </a:cubicBezTo>
                  <a:close/>
                  <a:moveTo>
                    <a:pt x="64" y="122"/>
                  </a:moveTo>
                  <a:cubicBezTo>
                    <a:pt x="64" y="143"/>
                    <a:pt x="68" y="162"/>
                    <a:pt x="78" y="178"/>
                  </a:cubicBezTo>
                  <a:cubicBezTo>
                    <a:pt x="88" y="193"/>
                    <a:pt x="103" y="201"/>
                    <a:pt x="123" y="201"/>
                  </a:cubicBezTo>
                  <a:cubicBezTo>
                    <a:pt x="141" y="201"/>
                    <a:pt x="155" y="193"/>
                    <a:pt x="165" y="177"/>
                  </a:cubicBezTo>
                  <a:cubicBezTo>
                    <a:pt x="175" y="161"/>
                    <a:pt x="180" y="144"/>
                    <a:pt x="180" y="124"/>
                  </a:cubicBezTo>
                  <a:cubicBezTo>
                    <a:pt x="180" y="103"/>
                    <a:pt x="175" y="85"/>
                    <a:pt x="166" y="69"/>
                  </a:cubicBezTo>
                  <a:cubicBezTo>
                    <a:pt x="156" y="53"/>
                    <a:pt x="141" y="45"/>
                    <a:pt x="122" y="45"/>
                  </a:cubicBezTo>
                  <a:cubicBezTo>
                    <a:pt x="103" y="45"/>
                    <a:pt x="89" y="53"/>
                    <a:pt x="79" y="69"/>
                  </a:cubicBezTo>
                  <a:cubicBezTo>
                    <a:pt x="68" y="84"/>
                    <a:pt x="64" y="102"/>
                    <a:pt x="64" y="1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11" name="Freeform 39"/>
            <p:cNvSpPr>
              <a:spLocks/>
            </p:cNvSpPr>
            <p:nvPr/>
          </p:nvSpPr>
          <p:spPr bwMode="auto">
            <a:xfrm>
              <a:off x="4257675" y="409575"/>
              <a:ext cx="63500" cy="109538"/>
            </a:xfrm>
            <a:custGeom>
              <a:avLst/>
              <a:gdLst>
                <a:gd name="T0" fmla="*/ 2147483647 w 140"/>
                <a:gd name="T1" fmla="*/ 2147483647 h 235"/>
                <a:gd name="T2" fmla="*/ 0 w 140"/>
                <a:gd name="T3" fmla="*/ 2147483647 h 235"/>
                <a:gd name="T4" fmla="*/ 2147483647 w 140"/>
                <a:gd name="T5" fmla="*/ 2147483647 h 235"/>
                <a:gd name="T6" fmla="*/ 2147483647 w 140"/>
                <a:gd name="T7" fmla="*/ 2147483647 h 235"/>
                <a:gd name="T8" fmla="*/ 2147483647 w 140"/>
                <a:gd name="T9" fmla="*/ 2147483647 h 235"/>
                <a:gd name="T10" fmla="*/ 2147483647 w 140"/>
                <a:gd name="T11" fmla="*/ 0 h 235"/>
                <a:gd name="T12" fmla="*/ 2147483647 w 140"/>
                <a:gd name="T13" fmla="*/ 2147483647 h 235"/>
                <a:gd name="T14" fmla="*/ 2147483647 w 140"/>
                <a:gd name="T15" fmla="*/ 2147483647 h 235"/>
                <a:gd name="T16" fmla="*/ 2147483647 w 140"/>
                <a:gd name="T17" fmla="*/ 2147483647 h 235"/>
                <a:gd name="T18" fmla="*/ 2147483647 w 140"/>
                <a:gd name="T19" fmla="*/ 2147483647 h 235"/>
                <a:gd name="T20" fmla="*/ 2147483647 w 140"/>
                <a:gd name="T21" fmla="*/ 2147483647 h 235"/>
                <a:gd name="T22" fmla="*/ 2147483647 w 140"/>
                <a:gd name="T23" fmla="*/ 2147483647 h 235"/>
                <a:gd name="T24" fmla="*/ 2147483647 w 140"/>
                <a:gd name="T25" fmla="*/ 2147483647 h 235"/>
                <a:gd name="T26" fmla="*/ 2147483647 w 140"/>
                <a:gd name="T27" fmla="*/ 214748364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0" h="235">
                  <a:moveTo>
                    <a:pt x="2" y="72"/>
                  </a:moveTo>
                  <a:lnTo>
                    <a:pt x="0" y="1"/>
                  </a:lnTo>
                  <a:lnTo>
                    <a:pt x="55" y="1"/>
                  </a:lnTo>
                  <a:lnTo>
                    <a:pt x="56" y="61"/>
                  </a:lnTo>
                  <a:cubicBezTo>
                    <a:pt x="61" y="43"/>
                    <a:pt x="69" y="28"/>
                    <a:pt x="80" y="16"/>
                  </a:cubicBezTo>
                  <a:cubicBezTo>
                    <a:pt x="91" y="5"/>
                    <a:pt x="105" y="0"/>
                    <a:pt x="122" y="0"/>
                  </a:cubicBezTo>
                  <a:cubicBezTo>
                    <a:pt x="127" y="0"/>
                    <a:pt x="133" y="0"/>
                    <a:pt x="140" y="2"/>
                  </a:cubicBezTo>
                  <a:lnTo>
                    <a:pt x="140" y="58"/>
                  </a:lnTo>
                  <a:cubicBezTo>
                    <a:pt x="132" y="57"/>
                    <a:pt x="125" y="55"/>
                    <a:pt x="119" y="55"/>
                  </a:cubicBezTo>
                  <a:cubicBezTo>
                    <a:pt x="98" y="55"/>
                    <a:pt x="83" y="63"/>
                    <a:pt x="75" y="78"/>
                  </a:cubicBezTo>
                  <a:cubicBezTo>
                    <a:pt x="66" y="93"/>
                    <a:pt x="62" y="112"/>
                    <a:pt x="62" y="134"/>
                  </a:cubicBezTo>
                  <a:lnTo>
                    <a:pt x="62" y="235"/>
                  </a:lnTo>
                  <a:lnTo>
                    <a:pt x="2" y="235"/>
                  </a:lnTo>
                  <a:lnTo>
                    <a:pt x="2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12" name="Freeform 40"/>
            <p:cNvSpPr>
              <a:spLocks/>
            </p:cNvSpPr>
            <p:nvPr/>
          </p:nvSpPr>
          <p:spPr bwMode="auto">
            <a:xfrm>
              <a:off x="4324350" y="379413"/>
              <a:ext cx="73025" cy="141287"/>
            </a:xfrm>
            <a:custGeom>
              <a:avLst/>
              <a:gdLst>
                <a:gd name="T0" fmla="*/ 2147483647 w 161"/>
                <a:gd name="T1" fmla="*/ 2147483647 h 302"/>
                <a:gd name="T2" fmla="*/ 2147483647 w 161"/>
                <a:gd name="T3" fmla="*/ 2147483647 h 302"/>
                <a:gd name="T4" fmla="*/ 2147483647 w 161"/>
                <a:gd name="T5" fmla="*/ 2147483647 h 302"/>
                <a:gd name="T6" fmla="*/ 2147483647 w 161"/>
                <a:gd name="T7" fmla="*/ 2147483647 h 302"/>
                <a:gd name="T8" fmla="*/ 0 w 161"/>
                <a:gd name="T9" fmla="*/ 2147483647 h 302"/>
                <a:gd name="T10" fmla="*/ 0 w 161"/>
                <a:gd name="T11" fmla="*/ 2147483647 h 302"/>
                <a:gd name="T12" fmla="*/ 2147483647 w 161"/>
                <a:gd name="T13" fmla="*/ 2147483647 h 302"/>
                <a:gd name="T14" fmla="*/ 2147483647 w 161"/>
                <a:gd name="T15" fmla="*/ 2147483647 h 302"/>
                <a:gd name="T16" fmla="*/ 2147483647 w 161"/>
                <a:gd name="T17" fmla="*/ 0 h 302"/>
                <a:gd name="T18" fmla="*/ 2147483647 w 161"/>
                <a:gd name="T19" fmla="*/ 2147483647 h 302"/>
                <a:gd name="T20" fmla="*/ 2147483647 w 161"/>
                <a:gd name="T21" fmla="*/ 2147483647 h 302"/>
                <a:gd name="T22" fmla="*/ 2147483647 w 161"/>
                <a:gd name="T23" fmla="*/ 2147483647 h 302"/>
                <a:gd name="T24" fmla="*/ 2147483647 w 161"/>
                <a:gd name="T25" fmla="*/ 2147483647 h 302"/>
                <a:gd name="T26" fmla="*/ 2147483647 w 161"/>
                <a:gd name="T27" fmla="*/ 2147483647 h 302"/>
                <a:gd name="T28" fmla="*/ 2147483647 w 161"/>
                <a:gd name="T29" fmla="*/ 2147483647 h 302"/>
                <a:gd name="T30" fmla="*/ 2147483647 w 161"/>
                <a:gd name="T31" fmla="*/ 2147483647 h 302"/>
                <a:gd name="T32" fmla="*/ 2147483647 w 161"/>
                <a:gd name="T33" fmla="*/ 2147483647 h 302"/>
                <a:gd name="T34" fmla="*/ 2147483647 w 161"/>
                <a:gd name="T35" fmla="*/ 2147483647 h 302"/>
                <a:gd name="T36" fmla="*/ 2147483647 w 161"/>
                <a:gd name="T37" fmla="*/ 2147483647 h 302"/>
                <a:gd name="T38" fmla="*/ 2147483647 w 161"/>
                <a:gd name="T39" fmla="*/ 2147483647 h 302"/>
                <a:gd name="T40" fmla="*/ 2147483647 w 161"/>
                <a:gd name="T41" fmla="*/ 2147483647 h 30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1" h="302">
                  <a:moveTo>
                    <a:pt x="121" y="302"/>
                  </a:moveTo>
                  <a:cubicBezTo>
                    <a:pt x="92" y="302"/>
                    <a:pt x="72" y="294"/>
                    <a:pt x="60" y="279"/>
                  </a:cubicBezTo>
                  <a:cubicBezTo>
                    <a:pt x="50" y="263"/>
                    <a:pt x="44" y="241"/>
                    <a:pt x="44" y="211"/>
                  </a:cubicBezTo>
                  <a:lnTo>
                    <a:pt x="44" y="113"/>
                  </a:lnTo>
                  <a:lnTo>
                    <a:pt x="0" y="113"/>
                  </a:lnTo>
                  <a:lnTo>
                    <a:pt x="0" y="68"/>
                  </a:lnTo>
                  <a:lnTo>
                    <a:pt x="44" y="68"/>
                  </a:lnTo>
                  <a:lnTo>
                    <a:pt x="44" y="20"/>
                  </a:lnTo>
                  <a:lnTo>
                    <a:pt x="104" y="0"/>
                  </a:lnTo>
                  <a:lnTo>
                    <a:pt x="104" y="68"/>
                  </a:lnTo>
                  <a:lnTo>
                    <a:pt x="157" y="68"/>
                  </a:lnTo>
                  <a:lnTo>
                    <a:pt x="157" y="113"/>
                  </a:lnTo>
                  <a:lnTo>
                    <a:pt x="104" y="113"/>
                  </a:lnTo>
                  <a:lnTo>
                    <a:pt x="104" y="197"/>
                  </a:lnTo>
                  <a:cubicBezTo>
                    <a:pt x="104" y="216"/>
                    <a:pt x="106" y="230"/>
                    <a:pt x="109" y="239"/>
                  </a:cubicBezTo>
                  <a:cubicBezTo>
                    <a:pt x="113" y="248"/>
                    <a:pt x="123" y="253"/>
                    <a:pt x="139" y="253"/>
                  </a:cubicBezTo>
                  <a:cubicBezTo>
                    <a:pt x="142" y="253"/>
                    <a:pt x="145" y="253"/>
                    <a:pt x="148" y="253"/>
                  </a:cubicBezTo>
                  <a:cubicBezTo>
                    <a:pt x="151" y="252"/>
                    <a:pt x="155" y="251"/>
                    <a:pt x="160" y="250"/>
                  </a:cubicBezTo>
                  <a:lnTo>
                    <a:pt x="161" y="297"/>
                  </a:lnTo>
                  <a:cubicBezTo>
                    <a:pt x="155" y="298"/>
                    <a:pt x="149" y="299"/>
                    <a:pt x="141" y="301"/>
                  </a:cubicBezTo>
                  <a:cubicBezTo>
                    <a:pt x="134" y="301"/>
                    <a:pt x="127" y="302"/>
                    <a:pt x="121" y="3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13" name="Freeform 41"/>
            <p:cNvSpPr>
              <a:spLocks noEditPoints="1"/>
            </p:cNvSpPr>
            <p:nvPr/>
          </p:nvSpPr>
          <p:spPr bwMode="auto">
            <a:xfrm>
              <a:off x="4471988" y="361950"/>
              <a:ext cx="103187" cy="158750"/>
            </a:xfrm>
            <a:custGeom>
              <a:avLst/>
              <a:gdLst>
                <a:gd name="T0" fmla="*/ 2147483647 w 229"/>
                <a:gd name="T1" fmla="*/ 2147483647 h 344"/>
                <a:gd name="T2" fmla="*/ 2147483647 w 229"/>
                <a:gd name="T3" fmla="*/ 2147483647 h 344"/>
                <a:gd name="T4" fmla="*/ 2147483647 w 229"/>
                <a:gd name="T5" fmla="*/ 2147483647 h 344"/>
                <a:gd name="T6" fmla="*/ 2147483647 w 229"/>
                <a:gd name="T7" fmla="*/ 2147483647 h 344"/>
                <a:gd name="T8" fmla="*/ 0 w 229"/>
                <a:gd name="T9" fmla="*/ 2147483647 h 344"/>
                <a:gd name="T10" fmla="*/ 2147483647 w 229"/>
                <a:gd name="T11" fmla="*/ 2147483647 h 344"/>
                <a:gd name="T12" fmla="*/ 2147483647 w 229"/>
                <a:gd name="T13" fmla="*/ 2147483647 h 344"/>
                <a:gd name="T14" fmla="*/ 2147483647 w 229"/>
                <a:gd name="T15" fmla="*/ 2147483647 h 344"/>
                <a:gd name="T16" fmla="*/ 2147483647 w 229"/>
                <a:gd name="T17" fmla="*/ 2147483647 h 344"/>
                <a:gd name="T18" fmla="*/ 2147483647 w 229"/>
                <a:gd name="T19" fmla="*/ 0 h 344"/>
                <a:gd name="T20" fmla="*/ 2147483647 w 229"/>
                <a:gd name="T21" fmla="*/ 0 h 344"/>
                <a:gd name="T22" fmla="*/ 2147483647 w 229"/>
                <a:gd name="T23" fmla="*/ 2147483647 h 344"/>
                <a:gd name="T24" fmla="*/ 2147483647 w 229"/>
                <a:gd name="T25" fmla="*/ 2147483647 h 344"/>
                <a:gd name="T26" fmla="*/ 2147483647 w 229"/>
                <a:gd name="T27" fmla="*/ 2147483647 h 344"/>
                <a:gd name="T28" fmla="*/ 2147483647 w 229"/>
                <a:gd name="T29" fmla="*/ 2147483647 h 344"/>
                <a:gd name="T30" fmla="*/ 2147483647 w 229"/>
                <a:gd name="T31" fmla="*/ 2147483647 h 344"/>
                <a:gd name="T32" fmla="*/ 2147483647 w 229"/>
                <a:gd name="T33" fmla="*/ 2147483647 h 344"/>
                <a:gd name="T34" fmla="*/ 2147483647 w 229"/>
                <a:gd name="T35" fmla="*/ 2147483647 h 344"/>
                <a:gd name="T36" fmla="*/ 2147483647 w 229"/>
                <a:gd name="T37" fmla="*/ 2147483647 h 344"/>
                <a:gd name="T38" fmla="*/ 2147483647 w 229"/>
                <a:gd name="T39" fmla="*/ 2147483647 h 344"/>
                <a:gd name="T40" fmla="*/ 2147483647 w 229"/>
                <a:gd name="T41" fmla="*/ 2147483647 h 344"/>
                <a:gd name="T42" fmla="*/ 2147483647 w 229"/>
                <a:gd name="T43" fmla="*/ 2147483647 h 344"/>
                <a:gd name="T44" fmla="*/ 2147483647 w 229"/>
                <a:gd name="T45" fmla="*/ 2147483647 h 344"/>
                <a:gd name="T46" fmla="*/ 2147483647 w 229"/>
                <a:gd name="T47" fmla="*/ 2147483647 h 34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29" h="344">
                  <a:moveTo>
                    <a:pt x="171" y="300"/>
                  </a:moveTo>
                  <a:cubicBezTo>
                    <a:pt x="164" y="315"/>
                    <a:pt x="154" y="326"/>
                    <a:pt x="142" y="333"/>
                  </a:cubicBezTo>
                  <a:cubicBezTo>
                    <a:pt x="129" y="340"/>
                    <a:pt x="115" y="344"/>
                    <a:pt x="98" y="344"/>
                  </a:cubicBezTo>
                  <a:cubicBezTo>
                    <a:pt x="65" y="344"/>
                    <a:pt x="40" y="332"/>
                    <a:pt x="24" y="309"/>
                  </a:cubicBezTo>
                  <a:cubicBezTo>
                    <a:pt x="8" y="285"/>
                    <a:pt x="0" y="257"/>
                    <a:pt x="0" y="222"/>
                  </a:cubicBezTo>
                  <a:cubicBezTo>
                    <a:pt x="0" y="189"/>
                    <a:pt x="8" y="161"/>
                    <a:pt x="25" y="138"/>
                  </a:cubicBezTo>
                  <a:cubicBezTo>
                    <a:pt x="41" y="114"/>
                    <a:pt x="65" y="102"/>
                    <a:pt x="97" y="102"/>
                  </a:cubicBezTo>
                  <a:cubicBezTo>
                    <a:pt x="130" y="102"/>
                    <a:pt x="154" y="117"/>
                    <a:pt x="169" y="145"/>
                  </a:cubicBezTo>
                  <a:cubicBezTo>
                    <a:pt x="169" y="134"/>
                    <a:pt x="168" y="120"/>
                    <a:pt x="168" y="103"/>
                  </a:cubicBezTo>
                  <a:lnTo>
                    <a:pt x="168" y="0"/>
                  </a:lnTo>
                  <a:lnTo>
                    <a:pt x="228" y="0"/>
                  </a:lnTo>
                  <a:lnTo>
                    <a:pt x="228" y="272"/>
                  </a:lnTo>
                  <a:lnTo>
                    <a:pt x="229" y="340"/>
                  </a:lnTo>
                  <a:lnTo>
                    <a:pt x="172" y="340"/>
                  </a:lnTo>
                  <a:lnTo>
                    <a:pt x="171" y="300"/>
                  </a:lnTo>
                  <a:close/>
                  <a:moveTo>
                    <a:pt x="63" y="224"/>
                  </a:moveTo>
                  <a:cubicBezTo>
                    <a:pt x="63" y="242"/>
                    <a:pt x="67" y="259"/>
                    <a:pt x="76" y="274"/>
                  </a:cubicBezTo>
                  <a:cubicBezTo>
                    <a:pt x="85" y="289"/>
                    <a:pt x="98" y="296"/>
                    <a:pt x="115" y="296"/>
                  </a:cubicBezTo>
                  <a:cubicBezTo>
                    <a:pt x="132" y="296"/>
                    <a:pt x="145" y="289"/>
                    <a:pt x="154" y="275"/>
                  </a:cubicBezTo>
                  <a:cubicBezTo>
                    <a:pt x="163" y="260"/>
                    <a:pt x="168" y="243"/>
                    <a:pt x="168" y="225"/>
                  </a:cubicBezTo>
                  <a:cubicBezTo>
                    <a:pt x="168" y="205"/>
                    <a:pt x="164" y="189"/>
                    <a:pt x="155" y="174"/>
                  </a:cubicBezTo>
                  <a:cubicBezTo>
                    <a:pt x="146" y="160"/>
                    <a:pt x="132" y="153"/>
                    <a:pt x="114" y="153"/>
                  </a:cubicBezTo>
                  <a:cubicBezTo>
                    <a:pt x="96" y="153"/>
                    <a:pt x="83" y="160"/>
                    <a:pt x="75" y="174"/>
                  </a:cubicBezTo>
                  <a:cubicBezTo>
                    <a:pt x="67" y="187"/>
                    <a:pt x="63" y="204"/>
                    <a:pt x="63" y="2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14" name="Freeform 42"/>
            <p:cNvSpPr>
              <a:spLocks noEditPoints="1"/>
            </p:cNvSpPr>
            <p:nvPr/>
          </p:nvSpPr>
          <p:spPr bwMode="auto">
            <a:xfrm>
              <a:off x="4597400" y="407988"/>
              <a:ext cx="98425" cy="114300"/>
            </a:xfrm>
            <a:custGeom>
              <a:avLst/>
              <a:gdLst>
                <a:gd name="T0" fmla="*/ 2147483647 w 218"/>
                <a:gd name="T1" fmla="*/ 2147483647 h 246"/>
                <a:gd name="T2" fmla="*/ 2147483647 w 218"/>
                <a:gd name="T3" fmla="*/ 2147483647 h 246"/>
                <a:gd name="T4" fmla="*/ 0 w 218"/>
                <a:gd name="T5" fmla="*/ 2147483647 h 246"/>
                <a:gd name="T6" fmla="*/ 2147483647 w 218"/>
                <a:gd name="T7" fmla="*/ 2147483647 h 246"/>
                <a:gd name="T8" fmla="*/ 2147483647 w 218"/>
                <a:gd name="T9" fmla="*/ 0 h 246"/>
                <a:gd name="T10" fmla="*/ 2147483647 w 218"/>
                <a:gd name="T11" fmla="*/ 2147483647 h 246"/>
                <a:gd name="T12" fmla="*/ 2147483647 w 218"/>
                <a:gd name="T13" fmla="*/ 2147483647 h 246"/>
                <a:gd name="T14" fmla="*/ 2147483647 w 218"/>
                <a:gd name="T15" fmla="*/ 2147483647 h 246"/>
                <a:gd name="T16" fmla="*/ 2147483647 w 218"/>
                <a:gd name="T17" fmla="*/ 2147483647 h 246"/>
                <a:gd name="T18" fmla="*/ 2147483647 w 218"/>
                <a:gd name="T19" fmla="*/ 2147483647 h 246"/>
                <a:gd name="T20" fmla="*/ 2147483647 w 218"/>
                <a:gd name="T21" fmla="*/ 2147483647 h 246"/>
                <a:gd name="T22" fmla="*/ 2147483647 w 218"/>
                <a:gd name="T23" fmla="*/ 2147483647 h 246"/>
                <a:gd name="T24" fmla="*/ 2147483647 w 218"/>
                <a:gd name="T25" fmla="*/ 2147483647 h 246"/>
                <a:gd name="T26" fmla="*/ 2147483647 w 218"/>
                <a:gd name="T27" fmla="*/ 2147483647 h 246"/>
                <a:gd name="T28" fmla="*/ 2147483647 w 218"/>
                <a:gd name="T29" fmla="*/ 2147483647 h 246"/>
                <a:gd name="T30" fmla="*/ 2147483647 w 218"/>
                <a:gd name="T31" fmla="*/ 2147483647 h 246"/>
                <a:gd name="T32" fmla="*/ 2147483647 w 218"/>
                <a:gd name="T33" fmla="*/ 2147483647 h 246"/>
                <a:gd name="T34" fmla="*/ 2147483647 w 218"/>
                <a:gd name="T35" fmla="*/ 2147483647 h 246"/>
                <a:gd name="T36" fmla="*/ 2147483647 w 218"/>
                <a:gd name="T37" fmla="*/ 2147483647 h 246"/>
                <a:gd name="T38" fmla="*/ 2147483647 w 218"/>
                <a:gd name="T39" fmla="*/ 2147483647 h 246"/>
                <a:gd name="T40" fmla="*/ 2147483647 w 218"/>
                <a:gd name="T41" fmla="*/ 2147483647 h 246"/>
                <a:gd name="T42" fmla="*/ 2147483647 w 218"/>
                <a:gd name="T43" fmla="*/ 2147483647 h 2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18" h="246">
                  <a:moveTo>
                    <a:pt x="122" y="246"/>
                  </a:moveTo>
                  <a:cubicBezTo>
                    <a:pt x="84" y="246"/>
                    <a:pt x="54" y="235"/>
                    <a:pt x="32" y="214"/>
                  </a:cubicBezTo>
                  <a:cubicBezTo>
                    <a:pt x="11" y="193"/>
                    <a:pt x="0" y="163"/>
                    <a:pt x="0" y="123"/>
                  </a:cubicBezTo>
                  <a:cubicBezTo>
                    <a:pt x="0" y="87"/>
                    <a:pt x="10" y="58"/>
                    <a:pt x="31" y="35"/>
                  </a:cubicBezTo>
                  <a:cubicBezTo>
                    <a:pt x="51" y="12"/>
                    <a:pt x="79" y="0"/>
                    <a:pt x="114" y="0"/>
                  </a:cubicBezTo>
                  <a:cubicBezTo>
                    <a:pt x="149" y="0"/>
                    <a:pt x="174" y="12"/>
                    <a:pt x="192" y="35"/>
                  </a:cubicBezTo>
                  <a:cubicBezTo>
                    <a:pt x="209" y="57"/>
                    <a:pt x="218" y="87"/>
                    <a:pt x="218" y="122"/>
                  </a:cubicBezTo>
                  <a:cubicBezTo>
                    <a:pt x="218" y="125"/>
                    <a:pt x="218" y="129"/>
                    <a:pt x="218" y="132"/>
                  </a:cubicBezTo>
                  <a:cubicBezTo>
                    <a:pt x="218" y="135"/>
                    <a:pt x="217" y="139"/>
                    <a:pt x="217" y="143"/>
                  </a:cubicBezTo>
                  <a:lnTo>
                    <a:pt x="60" y="143"/>
                  </a:lnTo>
                  <a:cubicBezTo>
                    <a:pt x="61" y="161"/>
                    <a:pt x="69" y="175"/>
                    <a:pt x="81" y="185"/>
                  </a:cubicBezTo>
                  <a:cubicBezTo>
                    <a:pt x="94" y="196"/>
                    <a:pt x="110" y="201"/>
                    <a:pt x="129" y="201"/>
                  </a:cubicBezTo>
                  <a:cubicBezTo>
                    <a:pt x="141" y="201"/>
                    <a:pt x="153" y="199"/>
                    <a:pt x="165" y="195"/>
                  </a:cubicBezTo>
                  <a:cubicBezTo>
                    <a:pt x="176" y="191"/>
                    <a:pt x="188" y="185"/>
                    <a:pt x="201" y="178"/>
                  </a:cubicBezTo>
                  <a:lnTo>
                    <a:pt x="203" y="230"/>
                  </a:lnTo>
                  <a:cubicBezTo>
                    <a:pt x="178" y="241"/>
                    <a:pt x="151" y="246"/>
                    <a:pt x="122" y="246"/>
                  </a:cubicBezTo>
                  <a:close/>
                  <a:moveTo>
                    <a:pt x="58" y="101"/>
                  </a:moveTo>
                  <a:lnTo>
                    <a:pt x="161" y="101"/>
                  </a:lnTo>
                  <a:cubicBezTo>
                    <a:pt x="161" y="84"/>
                    <a:pt x="156" y="71"/>
                    <a:pt x="149" y="60"/>
                  </a:cubicBezTo>
                  <a:cubicBezTo>
                    <a:pt x="141" y="48"/>
                    <a:pt x="128" y="43"/>
                    <a:pt x="112" y="43"/>
                  </a:cubicBezTo>
                  <a:cubicBezTo>
                    <a:pt x="96" y="43"/>
                    <a:pt x="84" y="48"/>
                    <a:pt x="75" y="59"/>
                  </a:cubicBezTo>
                  <a:cubicBezTo>
                    <a:pt x="66" y="71"/>
                    <a:pt x="60" y="84"/>
                    <a:pt x="58" y="1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15" name="Freeform 43"/>
            <p:cNvSpPr>
              <a:spLocks noEditPoints="1"/>
            </p:cNvSpPr>
            <p:nvPr/>
          </p:nvSpPr>
          <p:spPr bwMode="auto">
            <a:xfrm>
              <a:off x="4781550" y="373063"/>
              <a:ext cx="100013" cy="146050"/>
            </a:xfrm>
            <a:custGeom>
              <a:avLst/>
              <a:gdLst>
                <a:gd name="T0" fmla="*/ 2147483647 w 222"/>
                <a:gd name="T1" fmla="*/ 0 h 315"/>
                <a:gd name="T2" fmla="*/ 2147483647 w 222"/>
                <a:gd name="T3" fmla="*/ 2147483647 h 315"/>
                <a:gd name="T4" fmla="*/ 2147483647 w 222"/>
                <a:gd name="T5" fmla="*/ 2147483647 h 315"/>
                <a:gd name="T6" fmla="*/ 2147483647 w 222"/>
                <a:gd name="T7" fmla="*/ 2147483647 h 315"/>
                <a:gd name="T8" fmla="*/ 2147483647 w 222"/>
                <a:gd name="T9" fmla="*/ 2147483647 h 315"/>
                <a:gd name="T10" fmla="*/ 2147483647 w 222"/>
                <a:gd name="T11" fmla="*/ 2147483647 h 315"/>
                <a:gd name="T12" fmla="*/ 2147483647 w 222"/>
                <a:gd name="T13" fmla="*/ 2147483647 h 315"/>
                <a:gd name="T14" fmla="*/ 2147483647 w 222"/>
                <a:gd name="T15" fmla="*/ 2147483647 h 315"/>
                <a:gd name="T16" fmla="*/ 2147483647 w 222"/>
                <a:gd name="T17" fmla="*/ 2147483647 h 315"/>
                <a:gd name="T18" fmla="*/ 2147483647 w 222"/>
                <a:gd name="T19" fmla="*/ 2147483647 h 315"/>
                <a:gd name="T20" fmla="*/ 0 w 222"/>
                <a:gd name="T21" fmla="*/ 2147483647 h 315"/>
                <a:gd name="T22" fmla="*/ 0 w 222"/>
                <a:gd name="T23" fmla="*/ 0 h 315"/>
                <a:gd name="T24" fmla="*/ 2147483647 w 222"/>
                <a:gd name="T25" fmla="*/ 0 h 315"/>
                <a:gd name="T26" fmla="*/ 2147483647 w 222"/>
                <a:gd name="T27" fmla="*/ 2147483647 h 315"/>
                <a:gd name="T28" fmla="*/ 2147483647 w 222"/>
                <a:gd name="T29" fmla="*/ 2147483647 h 315"/>
                <a:gd name="T30" fmla="*/ 2147483647 w 222"/>
                <a:gd name="T31" fmla="*/ 2147483647 h 315"/>
                <a:gd name="T32" fmla="*/ 2147483647 w 222"/>
                <a:gd name="T33" fmla="*/ 2147483647 h 315"/>
                <a:gd name="T34" fmla="*/ 2147483647 w 222"/>
                <a:gd name="T35" fmla="*/ 2147483647 h 315"/>
                <a:gd name="T36" fmla="*/ 2147483647 w 222"/>
                <a:gd name="T37" fmla="*/ 2147483647 h 315"/>
                <a:gd name="T38" fmla="*/ 2147483647 w 222"/>
                <a:gd name="T39" fmla="*/ 2147483647 h 315"/>
                <a:gd name="T40" fmla="*/ 2147483647 w 222"/>
                <a:gd name="T41" fmla="*/ 2147483647 h 315"/>
                <a:gd name="T42" fmla="*/ 2147483647 w 222"/>
                <a:gd name="T43" fmla="*/ 2147483647 h 315"/>
                <a:gd name="T44" fmla="*/ 2147483647 w 222"/>
                <a:gd name="T45" fmla="*/ 2147483647 h 315"/>
                <a:gd name="T46" fmla="*/ 2147483647 w 222"/>
                <a:gd name="T47" fmla="*/ 2147483647 h 315"/>
                <a:gd name="T48" fmla="*/ 2147483647 w 222"/>
                <a:gd name="T49" fmla="*/ 2147483647 h 315"/>
                <a:gd name="T50" fmla="*/ 2147483647 w 222"/>
                <a:gd name="T51" fmla="*/ 2147483647 h 315"/>
                <a:gd name="T52" fmla="*/ 2147483647 w 222"/>
                <a:gd name="T53" fmla="*/ 2147483647 h 315"/>
                <a:gd name="T54" fmla="*/ 2147483647 w 222"/>
                <a:gd name="T55" fmla="*/ 2147483647 h 315"/>
                <a:gd name="T56" fmla="*/ 2147483647 w 222"/>
                <a:gd name="T57" fmla="*/ 2147483647 h 31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22" h="315">
                  <a:moveTo>
                    <a:pt x="100" y="0"/>
                  </a:moveTo>
                  <a:cubicBezTo>
                    <a:pt x="132" y="0"/>
                    <a:pt x="158" y="6"/>
                    <a:pt x="179" y="18"/>
                  </a:cubicBezTo>
                  <a:cubicBezTo>
                    <a:pt x="200" y="29"/>
                    <a:pt x="211" y="50"/>
                    <a:pt x="211" y="80"/>
                  </a:cubicBezTo>
                  <a:cubicBezTo>
                    <a:pt x="211" y="100"/>
                    <a:pt x="205" y="116"/>
                    <a:pt x="195" y="128"/>
                  </a:cubicBezTo>
                  <a:cubicBezTo>
                    <a:pt x="184" y="139"/>
                    <a:pt x="169" y="147"/>
                    <a:pt x="149" y="151"/>
                  </a:cubicBezTo>
                  <a:cubicBezTo>
                    <a:pt x="171" y="153"/>
                    <a:pt x="189" y="162"/>
                    <a:pt x="202" y="175"/>
                  </a:cubicBezTo>
                  <a:cubicBezTo>
                    <a:pt x="216" y="188"/>
                    <a:pt x="222" y="206"/>
                    <a:pt x="222" y="228"/>
                  </a:cubicBezTo>
                  <a:cubicBezTo>
                    <a:pt x="222" y="260"/>
                    <a:pt x="213" y="281"/>
                    <a:pt x="193" y="293"/>
                  </a:cubicBezTo>
                  <a:cubicBezTo>
                    <a:pt x="174" y="304"/>
                    <a:pt x="158" y="311"/>
                    <a:pt x="145" y="313"/>
                  </a:cubicBezTo>
                  <a:cubicBezTo>
                    <a:pt x="132" y="314"/>
                    <a:pt x="115" y="315"/>
                    <a:pt x="95" y="315"/>
                  </a:cubicBezTo>
                  <a:lnTo>
                    <a:pt x="0" y="315"/>
                  </a:lnTo>
                  <a:lnTo>
                    <a:pt x="0" y="0"/>
                  </a:lnTo>
                  <a:lnTo>
                    <a:pt x="100" y="0"/>
                  </a:lnTo>
                  <a:close/>
                  <a:moveTo>
                    <a:pt x="159" y="221"/>
                  </a:moveTo>
                  <a:cubicBezTo>
                    <a:pt x="159" y="205"/>
                    <a:pt x="153" y="194"/>
                    <a:pt x="141" y="186"/>
                  </a:cubicBezTo>
                  <a:cubicBezTo>
                    <a:pt x="130" y="179"/>
                    <a:pt x="116" y="175"/>
                    <a:pt x="98" y="175"/>
                  </a:cubicBezTo>
                  <a:lnTo>
                    <a:pt x="64" y="175"/>
                  </a:lnTo>
                  <a:lnTo>
                    <a:pt x="64" y="266"/>
                  </a:lnTo>
                  <a:lnTo>
                    <a:pt x="94" y="266"/>
                  </a:lnTo>
                  <a:cubicBezTo>
                    <a:pt x="112" y="266"/>
                    <a:pt x="127" y="263"/>
                    <a:pt x="140" y="256"/>
                  </a:cubicBezTo>
                  <a:cubicBezTo>
                    <a:pt x="153" y="249"/>
                    <a:pt x="159" y="238"/>
                    <a:pt x="159" y="221"/>
                  </a:cubicBezTo>
                  <a:close/>
                  <a:moveTo>
                    <a:pt x="147" y="89"/>
                  </a:moveTo>
                  <a:cubicBezTo>
                    <a:pt x="147" y="75"/>
                    <a:pt x="142" y="64"/>
                    <a:pt x="133" y="58"/>
                  </a:cubicBezTo>
                  <a:cubicBezTo>
                    <a:pt x="123" y="52"/>
                    <a:pt x="111" y="49"/>
                    <a:pt x="95" y="49"/>
                  </a:cubicBezTo>
                  <a:lnTo>
                    <a:pt x="64" y="49"/>
                  </a:lnTo>
                  <a:lnTo>
                    <a:pt x="64" y="128"/>
                  </a:lnTo>
                  <a:lnTo>
                    <a:pt x="94" y="128"/>
                  </a:lnTo>
                  <a:cubicBezTo>
                    <a:pt x="109" y="128"/>
                    <a:pt x="122" y="125"/>
                    <a:pt x="132" y="119"/>
                  </a:cubicBezTo>
                  <a:cubicBezTo>
                    <a:pt x="142" y="113"/>
                    <a:pt x="147" y="104"/>
                    <a:pt x="147" y="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16" name="Freeform 44"/>
            <p:cNvSpPr>
              <a:spLocks noEditPoints="1"/>
            </p:cNvSpPr>
            <p:nvPr/>
          </p:nvSpPr>
          <p:spPr bwMode="auto">
            <a:xfrm>
              <a:off x="4900613" y="409575"/>
              <a:ext cx="93662" cy="111125"/>
            </a:xfrm>
            <a:custGeom>
              <a:avLst/>
              <a:gdLst>
                <a:gd name="T0" fmla="*/ 2147483647 w 209"/>
                <a:gd name="T1" fmla="*/ 2147483647 h 242"/>
                <a:gd name="T2" fmla="*/ 2147483647 w 209"/>
                <a:gd name="T3" fmla="*/ 2147483647 h 242"/>
                <a:gd name="T4" fmla="*/ 2147483647 w 209"/>
                <a:gd name="T5" fmla="*/ 2147483647 h 242"/>
                <a:gd name="T6" fmla="*/ 2147483647 w 209"/>
                <a:gd name="T7" fmla="*/ 2147483647 h 242"/>
                <a:gd name="T8" fmla="*/ 0 w 209"/>
                <a:gd name="T9" fmla="*/ 2147483647 h 242"/>
                <a:gd name="T10" fmla="*/ 2147483647 w 209"/>
                <a:gd name="T11" fmla="*/ 2147483647 h 242"/>
                <a:gd name="T12" fmla="*/ 2147483647 w 209"/>
                <a:gd name="T13" fmla="*/ 2147483647 h 242"/>
                <a:gd name="T14" fmla="*/ 2147483647 w 209"/>
                <a:gd name="T15" fmla="*/ 2147483647 h 242"/>
                <a:gd name="T16" fmla="*/ 2147483647 w 209"/>
                <a:gd name="T17" fmla="*/ 2147483647 h 242"/>
                <a:gd name="T18" fmla="*/ 2147483647 w 209"/>
                <a:gd name="T19" fmla="*/ 2147483647 h 242"/>
                <a:gd name="T20" fmla="*/ 2147483647 w 209"/>
                <a:gd name="T21" fmla="*/ 2147483647 h 242"/>
                <a:gd name="T22" fmla="*/ 2147483647 w 209"/>
                <a:gd name="T23" fmla="*/ 2147483647 h 242"/>
                <a:gd name="T24" fmla="*/ 2147483647 w 209"/>
                <a:gd name="T25" fmla="*/ 0 h 242"/>
                <a:gd name="T26" fmla="*/ 2147483647 w 209"/>
                <a:gd name="T27" fmla="*/ 2147483647 h 242"/>
                <a:gd name="T28" fmla="*/ 2147483647 w 209"/>
                <a:gd name="T29" fmla="*/ 2147483647 h 242"/>
                <a:gd name="T30" fmla="*/ 2147483647 w 209"/>
                <a:gd name="T31" fmla="*/ 2147483647 h 242"/>
                <a:gd name="T32" fmla="*/ 2147483647 w 209"/>
                <a:gd name="T33" fmla="*/ 2147483647 h 242"/>
                <a:gd name="T34" fmla="*/ 2147483647 w 209"/>
                <a:gd name="T35" fmla="*/ 2147483647 h 242"/>
                <a:gd name="T36" fmla="*/ 2147483647 w 209"/>
                <a:gd name="T37" fmla="*/ 2147483647 h 242"/>
                <a:gd name="T38" fmla="*/ 2147483647 w 209"/>
                <a:gd name="T39" fmla="*/ 2147483647 h 242"/>
                <a:gd name="T40" fmla="*/ 2147483647 w 209"/>
                <a:gd name="T41" fmla="*/ 2147483647 h 242"/>
                <a:gd name="T42" fmla="*/ 2147483647 w 209"/>
                <a:gd name="T43" fmla="*/ 2147483647 h 242"/>
                <a:gd name="T44" fmla="*/ 2147483647 w 209"/>
                <a:gd name="T45" fmla="*/ 2147483647 h 242"/>
                <a:gd name="T46" fmla="*/ 2147483647 w 209"/>
                <a:gd name="T47" fmla="*/ 2147483647 h 242"/>
                <a:gd name="T48" fmla="*/ 2147483647 w 209"/>
                <a:gd name="T49" fmla="*/ 2147483647 h 242"/>
                <a:gd name="T50" fmla="*/ 2147483647 w 209"/>
                <a:gd name="T51" fmla="*/ 2147483647 h 242"/>
                <a:gd name="T52" fmla="*/ 2147483647 w 209"/>
                <a:gd name="T53" fmla="*/ 2147483647 h 242"/>
                <a:gd name="T54" fmla="*/ 2147483647 w 209"/>
                <a:gd name="T55" fmla="*/ 2147483647 h 242"/>
                <a:gd name="T56" fmla="*/ 2147483647 w 209"/>
                <a:gd name="T57" fmla="*/ 2147483647 h 24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09" h="242">
                  <a:moveTo>
                    <a:pt x="154" y="203"/>
                  </a:moveTo>
                  <a:cubicBezTo>
                    <a:pt x="147" y="215"/>
                    <a:pt x="136" y="225"/>
                    <a:pt x="123" y="231"/>
                  </a:cubicBezTo>
                  <a:cubicBezTo>
                    <a:pt x="111" y="238"/>
                    <a:pt x="96" y="242"/>
                    <a:pt x="81" y="242"/>
                  </a:cubicBezTo>
                  <a:cubicBezTo>
                    <a:pt x="57" y="242"/>
                    <a:pt x="38" y="236"/>
                    <a:pt x="23" y="223"/>
                  </a:cubicBezTo>
                  <a:cubicBezTo>
                    <a:pt x="8" y="210"/>
                    <a:pt x="0" y="192"/>
                    <a:pt x="0" y="169"/>
                  </a:cubicBezTo>
                  <a:cubicBezTo>
                    <a:pt x="0" y="140"/>
                    <a:pt x="12" y="120"/>
                    <a:pt x="35" y="109"/>
                  </a:cubicBezTo>
                  <a:cubicBezTo>
                    <a:pt x="58" y="99"/>
                    <a:pt x="86" y="93"/>
                    <a:pt x="119" y="93"/>
                  </a:cubicBezTo>
                  <a:lnTo>
                    <a:pt x="152" y="94"/>
                  </a:lnTo>
                  <a:cubicBezTo>
                    <a:pt x="152" y="60"/>
                    <a:pt x="135" y="43"/>
                    <a:pt x="100" y="43"/>
                  </a:cubicBezTo>
                  <a:cubicBezTo>
                    <a:pt x="87" y="43"/>
                    <a:pt x="73" y="46"/>
                    <a:pt x="61" y="50"/>
                  </a:cubicBezTo>
                  <a:cubicBezTo>
                    <a:pt x="49" y="54"/>
                    <a:pt x="37" y="61"/>
                    <a:pt x="27" y="69"/>
                  </a:cubicBezTo>
                  <a:lnTo>
                    <a:pt x="25" y="16"/>
                  </a:lnTo>
                  <a:cubicBezTo>
                    <a:pt x="51" y="6"/>
                    <a:pt x="78" y="0"/>
                    <a:pt x="106" y="0"/>
                  </a:cubicBezTo>
                  <a:cubicBezTo>
                    <a:pt x="123" y="0"/>
                    <a:pt x="140" y="3"/>
                    <a:pt x="155" y="8"/>
                  </a:cubicBezTo>
                  <a:cubicBezTo>
                    <a:pt x="171" y="13"/>
                    <a:pt x="182" y="21"/>
                    <a:pt x="189" y="30"/>
                  </a:cubicBezTo>
                  <a:cubicBezTo>
                    <a:pt x="195" y="39"/>
                    <a:pt x="200" y="49"/>
                    <a:pt x="203" y="58"/>
                  </a:cubicBezTo>
                  <a:cubicBezTo>
                    <a:pt x="205" y="68"/>
                    <a:pt x="206" y="82"/>
                    <a:pt x="206" y="100"/>
                  </a:cubicBezTo>
                  <a:lnTo>
                    <a:pt x="209" y="238"/>
                  </a:lnTo>
                  <a:lnTo>
                    <a:pt x="154" y="238"/>
                  </a:lnTo>
                  <a:lnTo>
                    <a:pt x="154" y="203"/>
                  </a:lnTo>
                  <a:close/>
                  <a:moveTo>
                    <a:pt x="138" y="132"/>
                  </a:moveTo>
                  <a:cubicBezTo>
                    <a:pt x="115" y="132"/>
                    <a:pt x="97" y="134"/>
                    <a:pt x="82" y="139"/>
                  </a:cubicBezTo>
                  <a:cubicBezTo>
                    <a:pt x="67" y="144"/>
                    <a:pt x="60" y="154"/>
                    <a:pt x="60" y="171"/>
                  </a:cubicBezTo>
                  <a:cubicBezTo>
                    <a:pt x="60" y="180"/>
                    <a:pt x="64" y="187"/>
                    <a:pt x="71" y="192"/>
                  </a:cubicBezTo>
                  <a:cubicBezTo>
                    <a:pt x="78" y="198"/>
                    <a:pt x="87" y="201"/>
                    <a:pt x="96" y="201"/>
                  </a:cubicBezTo>
                  <a:cubicBezTo>
                    <a:pt x="115" y="201"/>
                    <a:pt x="129" y="194"/>
                    <a:pt x="138" y="180"/>
                  </a:cubicBezTo>
                  <a:cubicBezTo>
                    <a:pt x="147" y="167"/>
                    <a:pt x="152" y="151"/>
                    <a:pt x="152" y="132"/>
                  </a:cubicBezTo>
                  <a:lnTo>
                    <a:pt x="145" y="132"/>
                  </a:lnTo>
                  <a:lnTo>
                    <a:pt x="138" y="1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17" name="Freeform 45"/>
            <p:cNvSpPr>
              <a:spLocks/>
            </p:cNvSpPr>
            <p:nvPr/>
          </p:nvSpPr>
          <p:spPr bwMode="auto">
            <a:xfrm>
              <a:off x="5021263" y="409575"/>
              <a:ext cx="63500" cy="109538"/>
            </a:xfrm>
            <a:custGeom>
              <a:avLst/>
              <a:gdLst>
                <a:gd name="T0" fmla="*/ 2147483647 w 140"/>
                <a:gd name="T1" fmla="*/ 2147483647 h 235"/>
                <a:gd name="T2" fmla="*/ 0 w 140"/>
                <a:gd name="T3" fmla="*/ 2147483647 h 235"/>
                <a:gd name="T4" fmla="*/ 2147483647 w 140"/>
                <a:gd name="T5" fmla="*/ 2147483647 h 235"/>
                <a:gd name="T6" fmla="*/ 2147483647 w 140"/>
                <a:gd name="T7" fmla="*/ 2147483647 h 235"/>
                <a:gd name="T8" fmla="*/ 2147483647 w 140"/>
                <a:gd name="T9" fmla="*/ 2147483647 h 235"/>
                <a:gd name="T10" fmla="*/ 2147483647 w 140"/>
                <a:gd name="T11" fmla="*/ 0 h 235"/>
                <a:gd name="T12" fmla="*/ 2147483647 w 140"/>
                <a:gd name="T13" fmla="*/ 2147483647 h 235"/>
                <a:gd name="T14" fmla="*/ 2147483647 w 140"/>
                <a:gd name="T15" fmla="*/ 2147483647 h 235"/>
                <a:gd name="T16" fmla="*/ 2147483647 w 140"/>
                <a:gd name="T17" fmla="*/ 2147483647 h 235"/>
                <a:gd name="T18" fmla="*/ 2147483647 w 140"/>
                <a:gd name="T19" fmla="*/ 2147483647 h 235"/>
                <a:gd name="T20" fmla="*/ 2147483647 w 140"/>
                <a:gd name="T21" fmla="*/ 2147483647 h 235"/>
                <a:gd name="T22" fmla="*/ 2147483647 w 140"/>
                <a:gd name="T23" fmla="*/ 2147483647 h 235"/>
                <a:gd name="T24" fmla="*/ 2147483647 w 140"/>
                <a:gd name="T25" fmla="*/ 2147483647 h 235"/>
                <a:gd name="T26" fmla="*/ 2147483647 w 140"/>
                <a:gd name="T27" fmla="*/ 214748364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0" h="235">
                  <a:moveTo>
                    <a:pt x="2" y="72"/>
                  </a:moveTo>
                  <a:lnTo>
                    <a:pt x="0" y="1"/>
                  </a:lnTo>
                  <a:lnTo>
                    <a:pt x="55" y="1"/>
                  </a:lnTo>
                  <a:lnTo>
                    <a:pt x="56" y="61"/>
                  </a:lnTo>
                  <a:cubicBezTo>
                    <a:pt x="61" y="43"/>
                    <a:pt x="69" y="28"/>
                    <a:pt x="80" y="16"/>
                  </a:cubicBezTo>
                  <a:cubicBezTo>
                    <a:pt x="91" y="5"/>
                    <a:pt x="104" y="0"/>
                    <a:pt x="122" y="0"/>
                  </a:cubicBezTo>
                  <a:cubicBezTo>
                    <a:pt x="127" y="0"/>
                    <a:pt x="133" y="0"/>
                    <a:pt x="140" y="2"/>
                  </a:cubicBezTo>
                  <a:lnTo>
                    <a:pt x="140" y="58"/>
                  </a:lnTo>
                  <a:cubicBezTo>
                    <a:pt x="131" y="57"/>
                    <a:pt x="124" y="55"/>
                    <a:pt x="118" y="55"/>
                  </a:cubicBezTo>
                  <a:cubicBezTo>
                    <a:pt x="97" y="55"/>
                    <a:pt x="83" y="63"/>
                    <a:pt x="74" y="78"/>
                  </a:cubicBezTo>
                  <a:cubicBezTo>
                    <a:pt x="66" y="93"/>
                    <a:pt x="62" y="112"/>
                    <a:pt x="62" y="134"/>
                  </a:cubicBezTo>
                  <a:lnTo>
                    <a:pt x="62" y="235"/>
                  </a:lnTo>
                  <a:lnTo>
                    <a:pt x="2" y="235"/>
                  </a:lnTo>
                  <a:lnTo>
                    <a:pt x="2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18" name="Freeform 46"/>
            <p:cNvSpPr>
              <a:spLocks/>
            </p:cNvSpPr>
            <p:nvPr/>
          </p:nvSpPr>
          <p:spPr bwMode="auto">
            <a:xfrm>
              <a:off x="5095875" y="409575"/>
              <a:ext cx="79375" cy="111125"/>
            </a:xfrm>
            <a:custGeom>
              <a:avLst/>
              <a:gdLst>
                <a:gd name="T0" fmla="*/ 2147483647 w 175"/>
                <a:gd name="T1" fmla="*/ 2147483647 h 237"/>
                <a:gd name="T2" fmla="*/ 2147483647 w 175"/>
                <a:gd name="T3" fmla="*/ 2147483647 h 237"/>
                <a:gd name="T4" fmla="*/ 0 w 175"/>
                <a:gd name="T5" fmla="*/ 2147483647 h 237"/>
                <a:gd name="T6" fmla="*/ 2147483647 w 175"/>
                <a:gd name="T7" fmla="*/ 2147483647 h 237"/>
                <a:gd name="T8" fmla="*/ 2147483647 w 175"/>
                <a:gd name="T9" fmla="*/ 0 h 237"/>
                <a:gd name="T10" fmla="*/ 2147483647 w 175"/>
                <a:gd name="T11" fmla="*/ 2147483647 h 237"/>
                <a:gd name="T12" fmla="*/ 2147483647 w 175"/>
                <a:gd name="T13" fmla="*/ 2147483647 h 237"/>
                <a:gd name="T14" fmla="*/ 2147483647 w 175"/>
                <a:gd name="T15" fmla="*/ 2147483647 h 237"/>
                <a:gd name="T16" fmla="*/ 2147483647 w 175"/>
                <a:gd name="T17" fmla="*/ 2147483647 h 237"/>
                <a:gd name="T18" fmla="*/ 2147483647 w 175"/>
                <a:gd name="T19" fmla="*/ 2147483647 h 237"/>
                <a:gd name="T20" fmla="*/ 2147483647 w 175"/>
                <a:gd name="T21" fmla="*/ 2147483647 h 237"/>
                <a:gd name="T22" fmla="*/ 2147483647 w 175"/>
                <a:gd name="T23" fmla="*/ 2147483647 h 237"/>
                <a:gd name="T24" fmla="*/ 2147483647 w 175"/>
                <a:gd name="T25" fmla="*/ 2147483647 h 237"/>
                <a:gd name="T26" fmla="*/ 2147483647 w 175"/>
                <a:gd name="T27" fmla="*/ 2147483647 h 237"/>
                <a:gd name="T28" fmla="*/ 2147483647 w 175"/>
                <a:gd name="T29" fmla="*/ 2147483647 h 237"/>
                <a:gd name="T30" fmla="*/ 2147483647 w 175"/>
                <a:gd name="T31" fmla="*/ 2147483647 h 237"/>
                <a:gd name="T32" fmla="*/ 2147483647 w 175"/>
                <a:gd name="T33" fmla="*/ 2147483647 h 237"/>
                <a:gd name="T34" fmla="*/ 2147483647 w 175"/>
                <a:gd name="T35" fmla="*/ 2147483647 h 237"/>
                <a:gd name="T36" fmla="*/ 2147483647 w 175"/>
                <a:gd name="T37" fmla="*/ 2147483647 h 23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75" h="237">
                  <a:moveTo>
                    <a:pt x="120" y="237"/>
                  </a:moveTo>
                  <a:cubicBezTo>
                    <a:pt x="83" y="237"/>
                    <a:pt x="54" y="226"/>
                    <a:pt x="32" y="205"/>
                  </a:cubicBezTo>
                  <a:cubicBezTo>
                    <a:pt x="11" y="183"/>
                    <a:pt x="0" y="154"/>
                    <a:pt x="0" y="117"/>
                  </a:cubicBezTo>
                  <a:cubicBezTo>
                    <a:pt x="0" y="82"/>
                    <a:pt x="11" y="54"/>
                    <a:pt x="32" y="32"/>
                  </a:cubicBezTo>
                  <a:cubicBezTo>
                    <a:pt x="54" y="10"/>
                    <a:pt x="83" y="0"/>
                    <a:pt x="117" y="0"/>
                  </a:cubicBezTo>
                  <a:cubicBezTo>
                    <a:pt x="126" y="0"/>
                    <a:pt x="135" y="0"/>
                    <a:pt x="143" y="1"/>
                  </a:cubicBezTo>
                  <a:cubicBezTo>
                    <a:pt x="151" y="3"/>
                    <a:pt x="160" y="4"/>
                    <a:pt x="169" y="7"/>
                  </a:cubicBezTo>
                  <a:lnTo>
                    <a:pt x="164" y="56"/>
                  </a:lnTo>
                  <a:cubicBezTo>
                    <a:pt x="158" y="54"/>
                    <a:pt x="152" y="52"/>
                    <a:pt x="146" y="51"/>
                  </a:cubicBezTo>
                  <a:cubicBezTo>
                    <a:pt x="139" y="49"/>
                    <a:pt x="133" y="48"/>
                    <a:pt x="127" y="48"/>
                  </a:cubicBezTo>
                  <a:cubicBezTo>
                    <a:pt x="108" y="48"/>
                    <a:pt x="93" y="55"/>
                    <a:pt x="81" y="68"/>
                  </a:cubicBezTo>
                  <a:cubicBezTo>
                    <a:pt x="69" y="81"/>
                    <a:pt x="63" y="97"/>
                    <a:pt x="63" y="117"/>
                  </a:cubicBezTo>
                  <a:cubicBezTo>
                    <a:pt x="63" y="138"/>
                    <a:pt x="69" y="155"/>
                    <a:pt x="81" y="167"/>
                  </a:cubicBezTo>
                  <a:cubicBezTo>
                    <a:pt x="93" y="180"/>
                    <a:pt x="110" y="186"/>
                    <a:pt x="131" y="186"/>
                  </a:cubicBezTo>
                  <a:cubicBezTo>
                    <a:pt x="138" y="186"/>
                    <a:pt x="145" y="186"/>
                    <a:pt x="151" y="184"/>
                  </a:cubicBezTo>
                  <a:cubicBezTo>
                    <a:pt x="157" y="183"/>
                    <a:pt x="164" y="180"/>
                    <a:pt x="171" y="177"/>
                  </a:cubicBezTo>
                  <a:lnTo>
                    <a:pt x="175" y="228"/>
                  </a:lnTo>
                  <a:cubicBezTo>
                    <a:pt x="164" y="231"/>
                    <a:pt x="155" y="233"/>
                    <a:pt x="147" y="234"/>
                  </a:cubicBezTo>
                  <a:cubicBezTo>
                    <a:pt x="139" y="236"/>
                    <a:pt x="130" y="237"/>
                    <a:pt x="120" y="2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19" name="Freeform 47"/>
            <p:cNvSpPr>
              <a:spLocks noEditPoints="1"/>
            </p:cNvSpPr>
            <p:nvPr/>
          </p:nvSpPr>
          <p:spPr bwMode="auto">
            <a:xfrm>
              <a:off x="5187950" y="407988"/>
              <a:ext cx="100013" cy="114300"/>
            </a:xfrm>
            <a:custGeom>
              <a:avLst/>
              <a:gdLst>
                <a:gd name="T0" fmla="*/ 2147483647 w 218"/>
                <a:gd name="T1" fmla="*/ 2147483647 h 246"/>
                <a:gd name="T2" fmla="*/ 2147483647 w 218"/>
                <a:gd name="T3" fmla="*/ 2147483647 h 246"/>
                <a:gd name="T4" fmla="*/ 0 w 218"/>
                <a:gd name="T5" fmla="*/ 2147483647 h 246"/>
                <a:gd name="T6" fmla="*/ 2147483647 w 218"/>
                <a:gd name="T7" fmla="*/ 2147483647 h 246"/>
                <a:gd name="T8" fmla="*/ 2147483647 w 218"/>
                <a:gd name="T9" fmla="*/ 0 h 246"/>
                <a:gd name="T10" fmla="*/ 2147483647 w 218"/>
                <a:gd name="T11" fmla="*/ 2147483647 h 246"/>
                <a:gd name="T12" fmla="*/ 2147483647 w 218"/>
                <a:gd name="T13" fmla="*/ 2147483647 h 246"/>
                <a:gd name="T14" fmla="*/ 2147483647 w 218"/>
                <a:gd name="T15" fmla="*/ 2147483647 h 246"/>
                <a:gd name="T16" fmla="*/ 2147483647 w 218"/>
                <a:gd name="T17" fmla="*/ 2147483647 h 246"/>
                <a:gd name="T18" fmla="*/ 2147483647 w 218"/>
                <a:gd name="T19" fmla="*/ 2147483647 h 246"/>
                <a:gd name="T20" fmla="*/ 2147483647 w 218"/>
                <a:gd name="T21" fmla="*/ 2147483647 h 246"/>
                <a:gd name="T22" fmla="*/ 2147483647 w 218"/>
                <a:gd name="T23" fmla="*/ 2147483647 h 246"/>
                <a:gd name="T24" fmla="*/ 2147483647 w 218"/>
                <a:gd name="T25" fmla="*/ 2147483647 h 246"/>
                <a:gd name="T26" fmla="*/ 2147483647 w 218"/>
                <a:gd name="T27" fmla="*/ 2147483647 h 246"/>
                <a:gd name="T28" fmla="*/ 2147483647 w 218"/>
                <a:gd name="T29" fmla="*/ 2147483647 h 246"/>
                <a:gd name="T30" fmla="*/ 2147483647 w 218"/>
                <a:gd name="T31" fmla="*/ 2147483647 h 246"/>
                <a:gd name="T32" fmla="*/ 2147483647 w 218"/>
                <a:gd name="T33" fmla="*/ 2147483647 h 246"/>
                <a:gd name="T34" fmla="*/ 2147483647 w 218"/>
                <a:gd name="T35" fmla="*/ 2147483647 h 246"/>
                <a:gd name="T36" fmla="*/ 2147483647 w 218"/>
                <a:gd name="T37" fmla="*/ 2147483647 h 246"/>
                <a:gd name="T38" fmla="*/ 2147483647 w 218"/>
                <a:gd name="T39" fmla="*/ 2147483647 h 246"/>
                <a:gd name="T40" fmla="*/ 2147483647 w 218"/>
                <a:gd name="T41" fmla="*/ 2147483647 h 246"/>
                <a:gd name="T42" fmla="*/ 2147483647 w 218"/>
                <a:gd name="T43" fmla="*/ 2147483647 h 2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18" h="246">
                  <a:moveTo>
                    <a:pt x="122" y="246"/>
                  </a:moveTo>
                  <a:cubicBezTo>
                    <a:pt x="83" y="246"/>
                    <a:pt x="53" y="235"/>
                    <a:pt x="31" y="214"/>
                  </a:cubicBezTo>
                  <a:cubicBezTo>
                    <a:pt x="10" y="193"/>
                    <a:pt x="0" y="163"/>
                    <a:pt x="0" y="123"/>
                  </a:cubicBezTo>
                  <a:cubicBezTo>
                    <a:pt x="0" y="87"/>
                    <a:pt x="10" y="58"/>
                    <a:pt x="30" y="35"/>
                  </a:cubicBezTo>
                  <a:cubicBezTo>
                    <a:pt x="50" y="12"/>
                    <a:pt x="78" y="0"/>
                    <a:pt x="114" y="0"/>
                  </a:cubicBezTo>
                  <a:cubicBezTo>
                    <a:pt x="148" y="0"/>
                    <a:pt x="174" y="12"/>
                    <a:pt x="191" y="35"/>
                  </a:cubicBezTo>
                  <a:cubicBezTo>
                    <a:pt x="209" y="57"/>
                    <a:pt x="218" y="87"/>
                    <a:pt x="218" y="122"/>
                  </a:cubicBezTo>
                  <a:cubicBezTo>
                    <a:pt x="218" y="125"/>
                    <a:pt x="218" y="129"/>
                    <a:pt x="217" y="132"/>
                  </a:cubicBezTo>
                  <a:cubicBezTo>
                    <a:pt x="217" y="135"/>
                    <a:pt x="216" y="139"/>
                    <a:pt x="216" y="143"/>
                  </a:cubicBezTo>
                  <a:lnTo>
                    <a:pt x="59" y="143"/>
                  </a:lnTo>
                  <a:cubicBezTo>
                    <a:pt x="61" y="161"/>
                    <a:pt x="68" y="175"/>
                    <a:pt x="81" y="185"/>
                  </a:cubicBezTo>
                  <a:cubicBezTo>
                    <a:pt x="94" y="196"/>
                    <a:pt x="110" y="201"/>
                    <a:pt x="128" y="201"/>
                  </a:cubicBezTo>
                  <a:cubicBezTo>
                    <a:pt x="141" y="201"/>
                    <a:pt x="153" y="199"/>
                    <a:pt x="164" y="195"/>
                  </a:cubicBezTo>
                  <a:cubicBezTo>
                    <a:pt x="175" y="191"/>
                    <a:pt x="188" y="185"/>
                    <a:pt x="201" y="178"/>
                  </a:cubicBezTo>
                  <a:lnTo>
                    <a:pt x="202" y="230"/>
                  </a:lnTo>
                  <a:cubicBezTo>
                    <a:pt x="177" y="241"/>
                    <a:pt x="151" y="246"/>
                    <a:pt x="122" y="246"/>
                  </a:cubicBezTo>
                  <a:close/>
                  <a:moveTo>
                    <a:pt x="58" y="101"/>
                  </a:moveTo>
                  <a:lnTo>
                    <a:pt x="160" y="101"/>
                  </a:lnTo>
                  <a:cubicBezTo>
                    <a:pt x="160" y="84"/>
                    <a:pt x="156" y="71"/>
                    <a:pt x="148" y="60"/>
                  </a:cubicBezTo>
                  <a:cubicBezTo>
                    <a:pt x="140" y="48"/>
                    <a:pt x="128" y="43"/>
                    <a:pt x="112" y="43"/>
                  </a:cubicBezTo>
                  <a:cubicBezTo>
                    <a:pt x="96" y="43"/>
                    <a:pt x="83" y="48"/>
                    <a:pt x="74" y="59"/>
                  </a:cubicBezTo>
                  <a:cubicBezTo>
                    <a:pt x="65" y="71"/>
                    <a:pt x="60" y="84"/>
                    <a:pt x="58" y="1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20" name="Rectangle 48"/>
            <p:cNvSpPr>
              <a:spLocks noChangeArrowheads="1"/>
            </p:cNvSpPr>
            <p:nvPr/>
          </p:nvSpPr>
          <p:spPr bwMode="auto">
            <a:xfrm>
              <a:off x="5308600" y="361950"/>
              <a:ext cx="26988" cy="1571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ES" sz="240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28721" name="Freeform 49"/>
            <p:cNvSpPr>
              <a:spLocks noEditPoints="1"/>
            </p:cNvSpPr>
            <p:nvPr/>
          </p:nvSpPr>
          <p:spPr bwMode="auto">
            <a:xfrm>
              <a:off x="5357813" y="407988"/>
              <a:ext cx="109537" cy="114300"/>
            </a:xfrm>
            <a:custGeom>
              <a:avLst/>
              <a:gdLst>
                <a:gd name="T0" fmla="*/ 0 w 243"/>
                <a:gd name="T1" fmla="*/ 2147483647 h 246"/>
                <a:gd name="T2" fmla="*/ 2147483647 w 243"/>
                <a:gd name="T3" fmla="*/ 2147483647 h 246"/>
                <a:gd name="T4" fmla="*/ 2147483647 w 243"/>
                <a:gd name="T5" fmla="*/ 0 h 246"/>
                <a:gd name="T6" fmla="*/ 2147483647 w 243"/>
                <a:gd name="T7" fmla="*/ 2147483647 h 246"/>
                <a:gd name="T8" fmla="*/ 2147483647 w 243"/>
                <a:gd name="T9" fmla="*/ 2147483647 h 246"/>
                <a:gd name="T10" fmla="*/ 2147483647 w 243"/>
                <a:gd name="T11" fmla="*/ 2147483647 h 246"/>
                <a:gd name="T12" fmla="*/ 2147483647 w 243"/>
                <a:gd name="T13" fmla="*/ 2147483647 h 246"/>
                <a:gd name="T14" fmla="*/ 2147483647 w 243"/>
                <a:gd name="T15" fmla="*/ 2147483647 h 246"/>
                <a:gd name="T16" fmla="*/ 0 w 243"/>
                <a:gd name="T17" fmla="*/ 2147483647 h 246"/>
                <a:gd name="T18" fmla="*/ 2147483647 w 243"/>
                <a:gd name="T19" fmla="*/ 2147483647 h 246"/>
                <a:gd name="T20" fmla="*/ 2147483647 w 243"/>
                <a:gd name="T21" fmla="*/ 2147483647 h 246"/>
                <a:gd name="T22" fmla="*/ 2147483647 w 243"/>
                <a:gd name="T23" fmla="*/ 2147483647 h 246"/>
                <a:gd name="T24" fmla="*/ 2147483647 w 243"/>
                <a:gd name="T25" fmla="*/ 2147483647 h 246"/>
                <a:gd name="T26" fmla="*/ 2147483647 w 243"/>
                <a:gd name="T27" fmla="*/ 2147483647 h 246"/>
                <a:gd name="T28" fmla="*/ 2147483647 w 243"/>
                <a:gd name="T29" fmla="*/ 2147483647 h 246"/>
                <a:gd name="T30" fmla="*/ 2147483647 w 243"/>
                <a:gd name="T31" fmla="*/ 2147483647 h 246"/>
                <a:gd name="T32" fmla="*/ 2147483647 w 243"/>
                <a:gd name="T33" fmla="*/ 2147483647 h 246"/>
                <a:gd name="T34" fmla="*/ 2147483647 w 243"/>
                <a:gd name="T35" fmla="*/ 2147483647 h 24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43" h="246">
                  <a:moveTo>
                    <a:pt x="0" y="122"/>
                  </a:moveTo>
                  <a:cubicBezTo>
                    <a:pt x="0" y="86"/>
                    <a:pt x="11" y="57"/>
                    <a:pt x="34" y="34"/>
                  </a:cubicBezTo>
                  <a:cubicBezTo>
                    <a:pt x="56" y="12"/>
                    <a:pt x="85" y="0"/>
                    <a:pt x="122" y="0"/>
                  </a:cubicBezTo>
                  <a:cubicBezTo>
                    <a:pt x="158" y="0"/>
                    <a:pt x="188" y="12"/>
                    <a:pt x="210" y="35"/>
                  </a:cubicBezTo>
                  <a:cubicBezTo>
                    <a:pt x="232" y="59"/>
                    <a:pt x="243" y="89"/>
                    <a:pt x="243" y="125"/>
                  </a:cubicBezTo>
                  <a:cubicBezTo>
                    <a:pt x="243" y="161"/>
                    <a:pt x="232" y="190"/>
                    <a:pt x="209" y="212"/>
                  </a:cubicBezTo>
                  <a:cubicBezTo>
                    <a:pt x="187" y="235"/>
                    <a:pt x="158" y="246"/>
                    <a:pt x="121" y="246"/>
                  </a:cubicBezTo>
                  <a:cubicBezTo>
                    <a:pt x="85" y="246"/>
                    <a:pt x="56" y="235"/>
                    <a:pt x="34" y="212"/>
                  </a:cubicBezTo>
                  <a:cubicBezTo>
                    <a:pt x="11" y="188"/>
                    <a:pt x="0" y="159"/>
                    <a:pt x="0" y="122"/>
                  </a:cubicBezTo>
                  <a:close/>
                  <a:moveTo>
                    <a:pt x="64" y="122"/>
                  </a:moveTo>
                  <a:cubicBezTo>
                    <a:pt x="64" y="143"/>
                    <a:pt x="68" y="162"/>
                    <a:pt x="78" y="178"/>
                  </a:cubicBezTo>
                  <a:cubicBezTo>
                    <a:pt x="88" y="193"/>
                    <a:pt x="103" y="201"/>
                    <a:pt x="123" y="201"/>
                  </a:cubicBezTo>
                  <a:cubicBezTo>
                    <a:pt x="141" y="201"/>
                    <a:pt x="155" y="193"/>
                    <a:pt x="165" y="177"/>
                  </a:cubicBezTo>
                  <a:cubicBezTo>
                    <a:pt x="175" y="161"/>
                    <a:pt x="180" y="144"/>
                    <a:pt x="180" y="124"/>
                  </a:cubicBezTo>
                  <a:cubicBezTo>
                    <a:pt x="180" y="103"/>
                    <a:pt x="175" y="85"/>
                    <a:pt x="166" y="69"/>
                  </a:cubicBezTo>
                  <a:cubicBezTo>
                    <a:pt x="156" y="53"/>
                    <a:pt x="141" y="45"/>
                    <a:pt x="122" y="45"/>
                  </a:cubicBezTo>
                  <a:cubicBezTo>
                    <a:pt x="103" y="45"/>
                    <a:pt x="89" y="53"/>
                    <a:pt x="79" y="69"/>
                  </a:cubicBezTo>
                  <a:cubicBezTo>
                    <a:pt x="68" y="84"/>
                    <a:pt x="64" y="102"/>
                    <a:pt x="64" y="1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22" name="Freeform 50"/>
            <p:cNvSpPr>
              <a:spLocks/>
            </p:cNvSpPr>
            <p:nvPr/>
          </p:nvSpPr>
          <p:spPr bwMode="auto">
            <a:xfrm>
              <a:off x="5489575" y="409575"/>
              <a:ext cx="98425" cy="109538"/>
            </a:xfrm>
            <a:custGeom>
              <a:avLst/>
              <a:gdLst>
                <a:gd name="T0" fmla="*/ 2147483647 w 218"/>
                <a:gd name="T1" fmla="*/ 0 h 237"/>
                <a:gd name="T2" fmla="*/ 2147483647 w 218"/>
                <a:gd name="T3" fmla="*/ 2147483647 h 237"/>
                <a:gd name="T4" fmla="*/ 2147483647 w 218"/>
                <a:gd name="T5" fmla="*/ 2147483647 h 237"/>
                <a:gd name="T6" fmla="*/ 2147483647 w 218"/>
                <a:gd name="T7" fmla="*/ 2147483647 h 237"/>
                <a:gd name="T8" fmla="*/ 2147483647 w 218"/>
                <a:gd name="T9" fmla="*/ 2147483647 h 237"/>
                <a:gd name="T10" fmla="*/ 2147483647 w 218"/>
                <a:gd name="T11" fmla="*/ 2147483647 h 237"/>
                <a:gd name="T12" fmla="*/ 2147483647 w 218"/>
                <a:gd name="T13" fmla="*/ 2147483647 h 237"/>
                <a:gd name="T14" fmla="*/ 2147483647 w 218"/>
                <a:gd name="T15" fmla="*/ 2147483647 h 237"/>
                <a:gd name="T16" fmla="*/ 2147483647 w 218"/>
                <a:gd name="T17" fmla="*/ 2147483647 h 237"/>
                <a:gd name="T18" fmla="*/ 2147483647 w 218"/>
                <a:gd name="T19" fmla="*/ 2147483647 h 237"/>
                <a:gd name="T20" fmla="*/ 2147483647 w 218"/>
                <a:gd name="T21" fmla="*/ 2147483647 h 237"/>
                <a:gd name="T22" fmla="*/ 2147483647 w 218"/>
                <a:gd name="T23" fmla="*/ 2147483647 h 237"/>
                <a:gd name="T24" fmla="*/ 2147483647 w 218"/>
                <a:gd name="T25" fmla="*/ 2147483647 h 237"/>
                <a:gd name="T26" fmla="*/ 0 w 218"/>
                <a:gd name="T27" fmla="*/ 2147483647 h 237"/>
                <a:gd name="T28" fmla="*/ 2147483647 w 218"/>
                <a:gd name="T29" fmla="*/ 2147483647 h 237"/>
                <a:gd name="T30" fmla="*/ 2147483647 w 218"/>
                <a:gd name="T31" fmla="*/ 2147483647 h 237"/>
                <a:gd name="T32" fmla="*/ 2147483647 w 218"/>
                <a:gd name="T33" fmla="*/ 0 h 2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8" h="237">
                  <a:moveTo>
                    <a:pt x="138" y="0"/>
                  </a:moveTo>
                  <a:cubicBezTo>
                    <a:pt x="170" y="0"/>
                    <a:pt x="191" y="9"/>
                    <a:pt x="202" y="27"/>
                  </a:cubicBezTo>
                  <a:cubicBezTo>
                    <a:pt x="212" y="46"/>
                    <a:pt x="218" y="72"/>
                    <a:pt x="218" y="105"/>
                  </a:cubicBezTo>
                  <a:lnTo>
                    <a:pt x="218" y="237"/>
                  </a:lnTo>
                  <a:lnTo>
                    <a:pt x="157" y="237"/>
                  </a:lnTo>
                  <a:lnTo>
                    <a:pt x="157" y="119"/>
                  </a:lnTo>
                  <a:cubicBezTo>
                    <a:pt x="157" y="98"/>
                    <a:pt x="155" y="81"/>
                    <a:pt x="149" y="69"/>
                  </a:cubicBezTo>
                  <a:cubicBezTo>
                    <a:pt x="144" y="56"/>
                    <a:pt x="133" y="50"/>
                    <a:pt x="114" y="50"/>
                  </a:cubicBezTo>
                  <a:cubicBezTo>
                    <a:pt x="96" y="50"/>
                    <a:pt x="83" y="57"/>
                    <a:pt x="75" y="72"/>
                  </a:cubicBezTo>
                  <a:cubicBezTo>
                    <a:pt x="67" y="87"/>
                    <a:pt x="63" y="105"/>
                    <a:pt x="63" y="126"/>
                  </a:cubicBezTo>
                  <a:lnTo>
                    <a:pt x="63" y="237"/>
                  </a:lnTo>
                  <a:lnTo>
                    <a:pt x="3" y="237"/>
                  </a:lnTo>
                  <a:lnTo>
                    <a:pt x="3" y="87"/>
                  </a:lnTo>
                  <a:lnTo>
                    <a:pt x="0" y="2"/>
                  </a:lnTo>
                  <a:lnTo>
                    <a:pt x="57" y="2"/>
                  </a:lnTo>
                  <a:lnTo>
                    <a:pt x="59" y="41"/>
                  </a:lnTo>
                  <a:cubicBezTo>
                    <a:pt x="78" y="14"/>
                    <a:pt x="104" y="0"/>
                    <a:pt x="1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23" name="Freeform 51"/>
            <p:cNvSpPr>
              <a:spLocks noEditPoints="1"/>
            </p:cNvSpPr>
            <p:nvPr/>
          </p:nvSpPr>
          <p:spPr bwMode="auto">
            <a:xfrm>
              <a:off x="5608638" y="409575"/>
              <a:ext cx="95250" cy="111125"/>
            </a:xfrm>
            <a:custGeom>
              <a:avLst/>
              <a:gdLst>
                <a:gd name="T0" fmla="*/ 2147483647 w 208"/>
                <a:gd name="T1" fmla="*/ 2147483647 h 242"/>
                <a:gd name="T2" fmla="*/ 2147483647 w 208"/>
                <a:gd name="T3" fmla="*/ 2147483647 h 242"/>
                <a:gd name="T4" fmla="*/ 2147483647 w 208"/>
                <a:gd name="T5" fmla="*/ 2147483647 h 242"/>
                <a:gd name="T6" fmla="*/ 2147483647 w 208"/>
                <a:gd name="T7" fmla="*/ 2147483647 h 242"/>
                <a:gd name="T8" fmla="*/ 0 w 208"/>
                <a:gd name="T9" fmla="*/ 2147483647 h 242"/>
                <a:gd name="T10" fmla="*/ 2147483647 w 208"/>
                <a:gd name="T11" fmla="*/ 2147483647 h 242"/>
                <a:gd name="T12" fmla="*/ 2147483647 w 208"/>
                <a:gd name="T13" fmla="*/ 2147483647 h 242"/>
                <a:gd name="T14" fmla="*/ 2147483647 w 208"/>
                <a:gd name="T15" fmla="*/ 2147483647 h 242"/>
                <a:gd name="T16" fmla="*/ 2147483647 w 208"/>
                <a:gd name="T17" fmla="*/ 2147483647 h 242"/>
                <a:gd name="T18" fmla="*/ 2147483647 w 208"/>
                <a:gd name="T19" fmla="*/ 2147483647 h 242"/>
                <a:gd name="T20" fmla="*/ 2147483647 w 208"/>
                <a:gd name="T21" fmla="*/ 2147483647 h 242"/>
                <a:gd name="T22" fmla="*/ 2147483647 w 208"/>
                <a:gd name="T23" fmla="*/ 2147483647 h 242"/>
                <a:gd name="T24" fmla="*/ 2147483647 w 208"/>
                <a:gd name="T25" fmla="*/ 0 h 242"/>
                <a:gd name="T26" fmla="*/ 2147483647 w 208"/>
                <a:gd name="T27" fmla="*/ 2147483647 h 242"/>
                <a:gd name="T28" fmla="*/ 2147483647 w 208"/>
                <a:gd name="T29" fmla="*/ 2147483647 h 242"/>
                <a:gd name="T30" fmla="*/ 2147483647 w 208"/>
                <a:gd name="T31" fmla="*/ 2147483647 h 242"/>
                <a:gd name="T32" fmla="*/ 2147483647 w 208"/>
                <a:gd name="T33" fmla="*/ 2147483647 h 242"/>
                <a:gd name="T34" fmla="*/ 2147483647 w 208"/>
                <a:gd name="T35" fmla="*/ 2147483647 h 242"/>
                <a:gd name="T36" fmla="*/ 2147483647 w 208"/>
                <a:gd name="T37" fmla="*/ 2147483647 h 242"/>
                <a:gd name="T38" fmla="*/ 2147483647 w 208"/>
                <a:gd name="T39" fmla="*/ 2147483647 h 242"/>
                <a:gd name="T40" fmla="*/ 2147483647 w 208"/>
                <a:gd name="T41" fmla="*/ 2147483647 h 242"/>
                <a:gd name="T42" fmla="*/ 2147483647 w 208"/>
                <a:gd name="T43" fmla="*/ 2147483647 h 242"/>
                <a:gd name="T44" fmla="*/ 2147483647 w 208"/>
                <a:gd name="T45" fmla="*/ 2147483647 h 242"/>
                <a:gd name="T46" fmla="*/ 2147483647 w 208"/>
                <a:gd name="T47" fmla="*/ 2147483647 h 242"/>
                <a:gd name="T48" fmla="*/ 2147483647 w 208"/>
                <a:gd name="T49" fmla="*/ 2147483647 h 242"/>
                <a:gd name="T50" fmla="*/ 2147483647 w 208"/>
                <a:gd name="T51" fmla="*/ 2147483647 h 242"/>
                <a:gd name="T52" fmla="*/ 2147483647 w 208"/>
                <a:gd name="T53" fmla="*/ 2147483647 h 242"/>
                <a:gd name="T54" fmla="*/ 2147483647 w 208"/>
                <a:gd name="T55" fmla="*/ 2147483647 h 242"/>
                <a:gd name="T56" fmla="*/ 2147483647 w 208"/>
                <a:gd name="T57" fmla="*/ 2147483647 h 24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08" h="242">
                  <a:moveTo>
                    <a:pt x="153" y="203"/>
                  </a:moveTo>
                  <a:cubicBezTo>
                    <a:pt x="146" y="215"/>
                    <a:pt x="136" y="225"/>
                    <a:pt x="123" y="231"/>
                  </a:cubicBezTo>
                  <a:cubicBezTo>
                    <a:pt x="110" y="238"/>
                    <a:pt x="96" y="242"/>
                    <a:pt x="81" y="242"/>
                  </a:cubicBezTo>
                  <a:cubicBezTo>
                    <a:pt x="57" y="242"/>
                    <a:pt x="38" y="236"/>
                    <a:pt x="23" y="223"/>
                  </a:cubicBezTo>
                  <a:cubicBezTo>
                    <a:pt x="8" y="210"/>
                    <a:pt x="0" y="192"/>
                    <a:pt x="0" y="169"/>
                  </a:cubicBezTo>
                  <a:cubicBezTo>
                    <a:pt x="0" y="140"/>
                    <a:pt x="11" y="120"/>
                    <a:pt x="35" y="109"/>
                  </a:cubicBezTo>
                  <a:cubicBezTo>
                    <a:pt x="57" y="99"/>
                    <a:pt x="86" y="93"/>
                    <a:pt x="119" y="93"/>
                  </a:cubicBezTo>
                  <a:lnTo>
                    <a:pt x="152" y="94"/>
                  </a:lnTo>
                  <a:cubicBezTo>
                    <a:pt x="152" y="60"/>
                    <a:pt x="134" y="43"/>
                    <a:pt x="99" y="43"/>
                  </a:cubicBezTo>
                  <a:cubicBezTo>
                    <a:pt x="86" y="43"/>
                    <a:pt x="73" y="46"/>
                    <a:pt x="61" y="50"/>
                  </a:cubicBezTo>
                  <a:cubicBezTo>
                    <a:pt x="48" y="54"/>
                    <a:pt x="37" y="61"/>
                    <a:pt x="27" y="69"/>
                  </a:cubicBezTo>
                  <a:lnTo>
                    <a:pt x="25" y="16"/>
                  </a:lnTo>
                  <a:cubicBezTo>
                    <a:pt x="50" y="6"/>
                    <a:pt x="77" y="0"/>
                    <a:pt x="106" y="0"/>
                  </a:cubicBezTo>
                  <a:cubicBezTo>
                    <a:pt x="123" y="0"/>
                    <a:pt x="140" y="3"/>
                    <a:pt x="155" y="8"/>
                  </a:cubicBezTo>
                  <a:cubicBezTo>
                    <a:pt x="170" y="13"/>
                    <a:pt x="181" y="21"/>
                    <a:pt x="188" y="30"/>
                  </a:cubicBezTo>
                  <a:cubicBezTo>
                    <a:pt x="195" y="39"/>
                    <a:pt x="200" y="49"/>
                    <a:pt x="202" y="58"/>
                  </a:cubicBezTo>
                  <a:cubicBezTo>
                    <a:pt x="205" y="68"/>
                    <a:pt x="206" y="82"/>
                    <a:pt x="206" y="100"/>
                  </a:cubicBezTo>
                  <a:lnTo>
                    <a:pt x="208" y="238"/>
                  </a:lnTo>
                  <a:lnTo>
                    <a:pt x="154" y="238"/>
                  </a:lnTo>
                  <a:lnTo>
                    <a:pt x="153" y="203"/>
                  </a:lnTo>
                  <a:close/>
                  <a:moveTo>
                    <a:pt x="137" y="132"/>
                  </a:moveTo>
                  <a:cubicBezTo>
                    <a:pt x="115" y="132"/>
                    <a:pt x="96" y="134"/>
                    <a:pt x="81" y="139"/>
                  </a:cubicBezTo>
                  <a:cubicBezTo>
                    <a:pt x="67" y="144"/>
                    <a:pt x="60" y="154"/>
                    <a:pt x="60" y="171"/>
                  </a:cubicBezTo>
                  <a:cubicBezTo>
                    <a:pt x="60" y="180"/>
                    <a:pt x="63" y="187"/>
                    <a:pt x="71" y="192"/>
                  </a:cubicBezTo>
                  <a:cubicBezTo>
                    <a:pt x="78" y="198"/>
                    <a:pt x="86" y="201"/>
                    <a:pt x="96" y="201"/>
                  </a:cubicBezTo>
                  <a:cubicBezTo>
                    <a:pt x="114" y="201"/>
                    <a:pt x="128" y="194"/>
                    <a:pt x="137" y="180"/>
                  </a:cubicBezTo>
                  <a:cubicBezTo>
                    <a:pt x="147" y="167"/>
                    <a:pt x="152" y="151"/>
                    <a:pt x="152" y="132"/>
                  </a:cubicBezTo>
                  <a:lnTo>
                    <a:pt x="144" y="132"/>
                  </a:lnTo>
                  <a:lnTo>
                    <a:pt x="137" y="1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24" name="Line 52"/>
            <p:cNvSpPr>
              <a:spLocks noChangeShapeType="1"/>
            </p:cNvSpPr>
            <p:nvPr/>
          </p:nvSpPr>
          <p:spPr bwMode="auto">
            <a:xfrm flipV="1">
              <a:off x="8980488" y="731838"/>
              <a:ext cx="7937" cy="7937"/>
            </a:xfrm>
            <a:prstGeom prst="line">
              <a:avLst/>
            </a:prstGeom>
            <a:noFill/>
            <a:ln w="6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25" name="Freeform 53"/>
            <p:cNvSpPr>
              <a:spLocks/>
            </p:cNvSpPr>
            <p:nvPr/>
          </p:nvSpPr>
          <p:spPr bwMode="auto">
            <a:xfrm>
              <a:off x="8915400" y="657225"/>
              <a:ext cx="73025" cy="82550"/>
            </a:xfrm>
            <a:custGeom>
              <a:avLst/>
              <a:gdLst>
                <a:gd name="T0" fmla="*/ 0 w 159"/>
                <a:gd name="T1" fmla="*/ 2147483647 h 180"/>
                <a:gd name="T2" fmla="*/ 2147483647 w 159"/>
                <a:gd name="T3" fmla="*/ 0 h 18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9" h="180">
                  <a:moveTo>
                    <a:pt x="0" y="180"/>
                  </a:moveTo>
                  <a:cubicBezTo>
                    <a:pt x="52" y="119"/>
                    <a:pt x="105" y="59"/>
                    <a:pt x="159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26" name="Freeform 54"/>
            <p:cNvSpPr>
              <a:spLocks/>
            </p:cNvSpPr>
            <p:nvPr/>
          </p:nvSpPr>
          <p:spPr bwMode="auto">
            <a:xfrm>
              <a:off x="8850313" y="584200"/>
              <a:ext cx="138112" cy="155575"/>
            </a:xfrm>
            <a:custGeom>
              <a:avLst/>
              <a:gdLst>
                <a:gd name="T0" fmla="*/ 0 w 303"/>
                <a:gd name="T1" fmla="*/ 2147483647 h 336"/>
                <a:gd name="T2" fmla="*/ 2147483647 w 303"/>
                <a:gd name="T3" fmla="*/ 0 h 3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3" h="336">
                  <a:moveTo>
                    <a:pt x="0" y="336"/>
                  </a:moveTo>
                  <a:cubicBezTo>
                    <a:pt x="97" y="222"/>
                    <a:pt x="198" y="110"/>
                    <a:pt x="303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27" name="Freeform 55"/>
            <p:cNvSpPr>
              <a:spLocks/>
            </p:cNvSpPr>
            <p:nvPr/>
          </p:nvSpPr>
          <p:spPr bwMode="auto">
            <a:xfrm>
              <a:off x="8785225" y="514350"/>
              <a:ext cx="203200" cy="225425"/>
            </a:xfrm>
            <a:custGeom>
              <a:avLst/>
              <a:gdLst>
                <a:gd name="T0" fmla="*/ 0 w 448"/>
                <a:gd name="T1" fmla="*/ 2147483647 h 487"/>
                <a:gd name="T2" fmla="*/ 2147483647 w 448"/>
                <a:gd name="T3" fmla="*/ 0 h 48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8" h="487">
                  <a:moveTo>
                    <a:pt x="0" y="487"/>
                  </a:moveTo>
                  <a:cubicBezTo>
                    <a:pt x="141" y="321"/>
                    <a:pt x="290" y="159"/>
                    <a:pt x="448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28" name="Freeform 56"/>
            <p:cNvSpPr>
              <a:spLocks/>
            </p:cNvSpPr>
            <p:nvPr/>
          </p:nvSpPr>
          <p:spPr bwMode="auto">
            <a:xfrm>
              <a:off x="8720138" y="449263"/>
              <a:ext cx="268287" cy="290512"/>
            </a:xfrm>
            <a:custGeom>
              <a:avLst/>
              <a:gdLst>
                <a:gd name="T0" fmla="*/ 0 w 590"/>
                <a:gd name="T1" fmla="*/ 2147483647 h 628"/>
                <a:gd name="T2" fmla="*/ 2147483647 w 590"/>
                <a:gd name="T3" fmla="*/ 0 h 6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90" h="628">
                  <a:moveTo>
                    <a:pt x="0" y="628"/>
                  </a:moveTo>
                  <a:cubicBezTo>
                    <a:pt x="183" y="413"/>
                    <a:pt x="378" y="203"/>
                    <a:pt x="59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29" name="Freeform 57"/>
            <p:cNvSpPr>
              <a:spLocks/>
            </p:cNvSpPr>
            <p:nvPr/>
          </p:nvSpPr>
          <p:spPr bwMode="auto">
            <a:xfrm>
              <a:off x="8655050" y="384175"/>
              <a:ext cx="333375" cy="355600"/>
            </a:xfrm>
            <a:custGeom>
              <a:avLst/>
              <a:gdLst>
                <a:gd name="T0" fmla="*/ 0 w 735"/>
                <a:gd name="T1" fmla="*/ 2147483647 h 767"/>
                <a:gd name="T2" fmla="*/ 2147483647 w 735"/>
                <a:gd name="T3" fmla="*/ 0 h 7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5" h="767">
                  <a:moveTo>
                    <a:pt x="0" y="767"/>
                  </a:moveTo>
                  <a:cubicBezTo>
                    <a:pt x="224" y="503"/>
                    <a:pt x="467" y="247"/>
                    <a:pt x="735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30" name="Freeform 58"/>
            <p:cNvSpPr>
              <a:spLocks/>
            </p:cNvSpPr>
            <p:nvPr/>
          </p:nvSpPr>
          <p:spPr bwMode="auto">
            <a:xfrm>
              <a:off x="8589963" y="323850"/>
              <a:ext cx="398462" cy="415925"/>
            </a:xfrm>
            <a:custGeom>
              <a:avLst/>
              <a:gdLst>
                <a:gd name="T0" fmla="*/ 0 w 877"/>
                <a:gd name="T1" fmla="*/ 2147483647 h 897"/>
                <a:gd name="T2" fmla="*/ 2147483647 w 877"/>
                <a:gd name="T3" fmla="*/ 0 h 89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77" h="897">
                  <a:moveTo>
                    <a:pt x="0" y="897"/>
                  </a:moveTo>
                  <a:cubicBezTo>
                    <a:pt x="263" y="586"/>
                    <a:pt x="552" y="286"/>
                    <a:pt x="877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31" name="Freeform 59"/>
            <p:cNvSpPr>
              <a:spLocks/>
            </p:cNvSpPr>
            <p:nvPr/>
          </p:nvSpPr>
          <p:spPr bwMode="auto">
            <a:xfrm>
              <a:off x="8524875" y="265113"/>
              <a:ext cx="463550" cy="474662"/>
            </a:xfrm>
            <a:custGeom>
              <a:avLst/>
              <a:gdLst>
                <a:gd name="T0" fmla="*/ 0 w 1021"/>
                <a:gd name="T1" fmla="*/ 2147483647 h 1023"/>
                <a:gd name="T2" fmla="*/ 2147483647 w 1021"/>
                <a:gd name="T3" fmla="*/ 0 h 10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21" h="1023">
                  <a:moveTo>
                    <a:pt x="0" y="1023"/>
                  </a:moveTo>
                  <a:cubicBezTo>
                    <a:pt x="302" y="667"/>
                    <a:pt x="636" y="324"/>
                    <a:pt x="1021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32" name="Freeform 60"/>
            <p:cNvSpPr>
              <a:spLocks/>
            </p:cNvSpPr>
            <p:nvPr/>
          </p:nvSpPr>
          <p:spPr bwMode="auto">
            <a:xfrm>
              <a:off x="8458200" y="209550"/>
              <a:ext cx="530225" cy="530225"/>
            </a:xfrm>
            <a:custGeom>
              <a:avLst/>
              <a:gdLst>
                <a:gd name="T0" fmla="*/ 0 w 1166"/>
                <a:gd name="T1" fmla="*/ 2147483647 h 1145"/>
                <a:gd name="T2" fmla="*/ 2147483647 w 1166"/>
                <a:gd name="T3" fmla="*/ 0 h 11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66" h="1145">
                  <a:moveTo>
                    <a:pt x="0" y="1145"/>
                  </a:moveTo>
                  <a:cubicBezTo>
                    <a:pt x="339" y="744"/>
                    <a:pt x="720" y="359"/>
                    <a:pt x="1166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33" name="Freeform 61"/>
            <p:cNvSpPr>
              <a:spLocks/>
            </p:cNvSpPr>
            <p:nvPr/>
          </p:nvSpPr>
          <p:spPr bwMode="auto">
            <a:xfrm>
              <a:off x="8394700" y="155575"/>
              <a:ext cx="593725" cy="584200"/>
            </a:xfrm>
            <a:custGeom>
              <a:avLst/>
              <a:gdLst>
                <a:gd name="T0" fmla="*/ 0 w 1308"/>
                <a:gd name="T1" fmla="*/ 2147483647 h 1260"/>
                <a:gd name="T2" fmla="*/ 2147483647 w 1308"/>
                <a:gd name="T3" fmla="*/ 0 h 12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08" h="1260">
                  <a:moveTo>
                    <a:pt x="0" y="1260"/>
                  </a:moveTo>
                  <a:cubicBezTo>
                    <a:pt x="374" y="816"/>
                    <a:pt x="800" y="392"/>
                    <a:pt x="1308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34" name="Freeform 62"/>
            <p:cNvSpPr>
              <a:spLocks/>
            </p:cNvSpPr>
            <p:nvPr/>
          </p:nvSpPr>
          <p:spPr bwMode="auto">
            <a:xfrm>
              <a:off x="8328025" y="152400"/>
              <a:ext cx="595313" cy="587375"/>
            </a:xfrm>
            <a:custGeom>
              <a:avLst/>
              <a:gdLst>
                <a:gd name="T0" fmla="*/ 0 w 1310"/>
                <a:gd name="T1" fmla="*/ 2147483647 h 1265"/>
                <a:gd name="T2" fmla="*/ 2147483647 w 1310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10" h="1265">
                  <a:moveTo>
                    <a:pt x="0" y="1265"/>
                  </a:moveTo>
                  <a:cubicBezTo>
                    <a:pt x="375" y="819"/>
                    <a:pt x="801" y="394"/>
                    <a:pt x="131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35" name="Freeform 63"/>
            <p:cNvSpPr>
              <a:spLocks/>
            </p:cNvSpPr>
            <p:nvPr/>
          </p:nvSpPr>
          <p:spPr bwMode="auto">
            <a:xfrm>
              <a:off x="8262938" y="152400"/>
              <a:ext cx="593725" cy="587375"/>
            </a:xfrm>
            <a:custGeom>
              <a:avLst/>
              <a:gdLst>
                <a:gd name="T0" fmla="*/ 0 w 1305"/>
                <a:gd name="T1" fmla="*/ 2147483647 h 1265"/>
                <a:gd name="T2" fmla="*/ 2147483647 w 1305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05" h="1265">
                  <a:moveTo>
                    <a:pt x="0" y="1265"/>
                  </a:moveTo>
                  <a:cubicBezTo>
                    <a:pt x="374" y="819"/>
                    <a:pt x="799" y="394"/>
                    <a:pt x="1305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36" name="Freeform 64"/>
            <p:cNvSpPr>
              <a:spLocks/>
            </p:cNvSpPr>
            <p:nvPr/>
          </p:nvSpPr>
          <p:spPr bwMode="auto">
            <a:xfrm>
              <a:off x="8199438" y="152400"/>
              <a:ext cx="590550" cy="587375"/>
            </a:xfrm>
            <a:custGeom>
              <a:avLst/>
              <a:gdLst>
                <a:gd name="T0" fmla="*/ 0 w 1301"/>
                <a:gd name="T1" fmla="*/ 2147483647 h 1265"/>
                <a:gd name="T2" fmla="*/ 2147483647 w 1301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01" h="1265">
                  <a:moveTo>
                    <a:pt x="0" y="1265"/>
                  </a:moveTo>
                  <a:cubicBezTo>
                    <a:pt x="372" y="819"/>
                    <a:pt x="796" y="394"/>
                    <a:pt x="1301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37" name="Freeform 65"/>
            <p:cNvSpPr>
              <a:spLocks/>
            </p:cNvSpPr>
            <p:nvPr/>
          </p:nvSpPr>
          <p:spPr bwMode="auto">
            <a:xfrm>
              <a:off x="8132763" y="152400"/>
              <a:ext cx="588962" cy="587375"/>
            </a:xfrm>
            <a:custGeom>
              <a:avLst/>
              <a:gdLst>
                <a:gd name="T0" fmla="*/ 0 w 1297"/>
                <a:gd name="T1" fmla="*/ 2147483647 h 1265"/>
                <a:gd name="T2" fmla="*/ 2147483647 w 1297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97" h="1265">
                  <a:moveTo>
                    <a:pt x="0" y="1265"/>
                  </a:moveTo>
                  <a:cubicBezTo>
                    <a:pt x="372" y="819"/>
                    <a:pt x="794" y="394"/>
                    <a:pt x="1297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38" name="Freeform 66"/>
            <p:cNvSpPr>
              <a:spLocks/>
            </p:cNvSpPr>
            <p:nvPr/>
          </p:nvSpPr>
          <p:spPr bwMode="auto">
            <a:xfrm>
              <a:off x="8067675" y="152400"/>
              <a:ext cx="587375" cy="587375"/>
            </a:xfrm>
            <a:custGeom>
              <a:avLst/>
              <a:gdLst>
                <a:gd name="T0" fmla="*/ 0 w 1294"/>
                <a:gd name="T1" fmla="*/ 2147483647 h 1265"/>
                <a:gd name="T2" fmla="*/ 2147483647 w 1294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94" h="1265">
                  <a:moveTo>
                    <a:pt x="0" y="1265"/>
                  </a:moveTo>
                  <a:cubicBezTo>
                    <a:pt x="371" y="820"/>
                    <a:pt x="793" y="394"/>
                    <a:pt x="1294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39" name="Freeform 67"/>
            <p:cNvSpPr>
              <a:spLocks/>
            </p:cNvSpPr>
            <p:nvPr/>
          </p:nvSpPr>
          <p:spPr bwMode="auto">
            <a:xfrm>
              <a:off x="8002588" y="152400"/>
              <a:ext cx="585787" cy="587375"/>
            </a:xfrm>
            <a:custGeom>
              <a:avLst/>
              <a:gdLst>
                <a:gd name="T0" fmla="*/ 0 w 1290"/>
                <a:gd name="T1" fmla="*/ 2147483647 h 1265"/>
                <a:gd name="T2" fmla="*/ 2147483647 w 1290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90" h="1265">
                  <a:moveTo>
                    <a:pt x="0" y="1265"/>
                  </a:moveTo>
                  <a:cubicBezTo>
                    <a:pt x="370" y="820"/>
                    <a:pt x="790" y="394"/>
                    <a:pt x="129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40" name="Freeform 68"/>
            <p:cNvSpPr>
              <a:spLocks/>
            </p:cNvSpPr>
            <p:nvPr/>
          </p:nvSpPr>
          <p:spPr bwMode="auto">
            <a:xfrm>
              <a:off x="7937500" y="152400"/>
              <a:ext cx="584200" cy="587375"/>
            </a:xfrm>
            <a:custGeom>
              <a:avLst/>
              <a:gdLst>
                <a:gd name="T0" fmla="*/ 0 w 1286"/>
                <a:gd name="T1" fmla="*/ 2147483647 h 1265"/>
                <a:gd name="T2" fmla="*/ 2147483647 w 1286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86" h="1265">
                  <a:moveTo>
                    <a:pt x="0" y="1265"/>
                  </a:moveTo>
                  <a:cubicBezTo>
                    <a:pt x="369" y="820"/>
                    <a:pt x="788" y="394"/>
                    <a:pt x="1286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41" name="Freeform 69"/>
            <p:cNvSpPr>
              <a:spLocks/>
            </p:cNvSpPr>
            <p:nvPr/>
          </p:nvSpPr>
          <p:spPr bwMode="auto">
            <a:xfrm>
              <a:off x="7872413" y="152400"/>
              <a:ext cx="582612" cy="587375"/>
            </a:xfrm>
            <a:custGeom>
              <a:avLst/>
              <a:gdLst>
                <a:gd name="T0" fmla="*/ 0 w 1282"/>
                <a:gd name="T1" fmla="*/ 2147483647 h 1265"/>
                <a:gd name="T2" fmla="*/ 2147483647 w 1282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82" h="1265">
                  <a:moveTo>
                    <a:pt x="0" y="1265"/>
                  </a:moveTo>
                  <a:cubicBezTo>
                    <a:pt x="368" y="820"/>
                    <a:pt x="786" y="395"/>
                    <a:pt x="1282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42" name="Freeform 70"/>
            <p:cNvSpPr>
              <a:spLocks/>
            </p:cNvSpPr>
            <p:nvPr/>
          </p:nvSpPr>
          <p:spPr bwMode="auto">
            <a:xfrm>
              <a:off x="7807325" y="152400"/>
              <a:ext cx="579438" cy="587375"/>
            </a:xfrm>
            <a:custGeom>
              <a:avLst/>
              <a:gdLst>
                <a:gd name="T0" fmla="*/ 0 w 1277"/>
                <a:gd name="T1" fmla="*/ 2147483647 h 1265"/>
                <a:gd name="T2" fmla="*/ 2147483647 w 1277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77" h="1265">
                  <a:moveTo>
                    <a:pt x="0" y="1265"/>
                  </a:moveTo>
                  <a:cubicBezTo>
                    <a:pt x="366" y="820"/>
                    <a:pt x="783" y="395"/>
                    <a:pt x="1277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43" name="Freeform 71"/>
            <p:cNvSpPr>
              <a:spLocks/>
            </p:cNvSpPr>
            <p:nvPr/>
          </p:nvSpPr>
          <p:spPr bwMode="auto">
            <a:xfrm>
              <a:off x="7742238" y="152400"/>
              <a:ext cx="577850" cy="587375"/>
            </a:xfrm>
            <a:custGeom>
              <a:avLst/>
              <a:gdLst>
                <a:gd name="T0" fmla="*/ 0 w 1274"/>
                <a:gd name="T1" fmla="*/ 2147483647 h 1265"/>
                <a:gd name="T2" fmla="*/ 2147483647 w 1274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74" h="1265">
                  <a:moveTo>
                    <a:pt x="0" y="1265"/>
                  </a:moveTo>
                  <a:cubicBezTo>
                    <a:pt x="366" y="820"/>
                    <a:pt x="781" y="395"/>
                    <a:pt x="1274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44" name="Freeform 72"/>
            <p:cNvSpPr>
              <a:spLocks/>
            </p:cNvSpPr>
            <p:nvPr/>
          </p:nvSpPr>
          <p:spPr bwMode="auto">
            <a:xfrm>
              <a:off x="7677150" y="152400"/>
              <a:ext cx="576263" cy="587375"/>
            </a:xfrm>
            <a:custGeom>
              <a:avLst/>
              <a:gdLst>
                <a:gd name="T0" fmla="*/ 0 w 1270"/>
                <a:gd name="T1" fmla="*/ 2147483647 h 1265"/>
                <a:gd name="T2" fmla="*/ 2147483647 w 1270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70" h="1265">
                  <a:moveTo>
                    <a:pt x="0" y="1265"/>
                  </a:moveTo>
                  <a:cubicBezTo>
                    <a:pt x="365" y="820"/>
                    <a:pt x="779" y="395"/>
                    <a:pt x="127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45" name="Freeform 73"/>
            <p:cNvSpPr>
              <a:spLocks/>
            </p:cNvSpPr>
            <p:nvPr/>
          </p:nvSpPr>
          <p:spPr bwMode="auto">
            <a:xfrm>
              <a:off x="7612063" y="152400"/>
              <a:ext cx="574675" cy="587375"/>
            </a:xfrm>
            <a:custGeom>
              <a:avLst/>
              <a:gdLst>
                <a:gd name="T0" fmla="*/ 0 w 1266"/>
                <a:gd name="T1" fmla="*/ 2147483647 h 1265"/>
                <a:gd name="T2" fmla="*/ 2147483647 w 1266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66" h="1265">
                  <a:moveTo>
                    <a:pt x="0" y="1265"/>
                  </a:moveTo>
                  <a:cubicBezTo>
                    <a:pt x="364" y="820"/>
                    <a:pt x="776" y="395"/>
                    <a:pt x="1266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46" name="Freeform 74"/>
            <p:cNvSpPr>
              <a:spLocks/>
            </p:cNvSpPr>
            <p:nvPr/>
          </p:nvSpPr>
          <p:spPr bwMode="auto">
            <a:xfrm>
              <a:off x="7546975" y="152400"/>
              <a:ext cx="573088" cy="587375"/>
            </a:xfrm>
            <a:custGeom>
              <a:avLst/>
              <a:gdLst>
                <a:gd name="T0" fmla="*/ 0 w 1263"/>
                <a:gd name="T1" fmla="*/ 2147483647 h 1265"/>
                <a:gd name="T2" fmla="*/ 2147483647 w 1263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63" h="1265">
                  <a:moveTo>
                    <a:pt x="0" y="1265"/>
                  </a:moveTo>
                  <a:cubicBezTo>
                    <a:pt x="364" y="820"/>
                    <a:pt x="775" y="395"/>
                    <a:pt x="1263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47" name="Freeform 75"/>
            <p:cNvSpPr>
              <a:spLocks/>
            </p:cNvSpPr>
            <p:nvPr/>
          </p:nvSpPr>
          <p:spPr bwMode="auto">
            <a:xfrm>
              <a:off x="7481888" y="152400"/>
              <a:ext cx="571500" cy="587375"/>
            </a:xfrm>
            <a:custGeom>
              <a:avLst/>
              <a:gdLst>
                <a:gd name="T0" fmla="*/ 0 w 1259"/>
                <a:gd name="T1" fmla="*/ 2147483647 h 1265"/>
                <a:gd name="T2" fmla="*/ 2147483647 w 1259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9" h="1265">
                  <a:moveTo>
                    <a:pt x="0" y="1265"/>
                  </a:moveTo>
                  <a:cubicBezTo>
                    <a:pt x="363" y="821"/>
                    <a:pt x="773" y="395"/>
                    <a:pt x="1259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48" name="Freeform 76"/>
            <p:cNvSpPr>
              <a:spLocks/>
            </p:cNvSpPr>
            <p:nvPr/>
          </p:nvSpPr>
          <p:spPr bwMode="auto">
            <a:xfrm>
              <a:off x="7416800" y="152400"/>
              <a:ext cx="569913" cy="587375"/>
            </a:xfrm>
            <a:custGeom>
              <a:avLst/>
              <a:gdLst>
                <a:gd name="T0" fmla="*/ 0 w 1255"/>
                <a:gd name="T1" fmla="*/ 2147483647 h 1265"/>
                <a:gd name="T2" fmla="*/ 2147483647 w 1255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5" h="1265">
                  <a:moveTo>
                    <a:pt x="0" y="1265"/>
                  </a:moveTo>
                  <a:cubicBezTo>
                    <a:pt x="362" y="821"/>
                    <a:pt x="770" y="395"/>
                    <a:pt x="1255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49" name="Freeform 77"/>
            <p:cNvSpPr>
              <a:spLocks/>
            </p:cNvSpPr>
            <p:nvPr/>
          </p:nvSpPr>
          <p:spPr bwMode="auto">
            <a:xfrm>
              <a:off x="7353300" y="152400"/>
              <a:ext cx="566738" cy="587375"/>
            </a:xfrm>
            <a:custGeom>
              <a:avLst/>
              <a:gdLst>
                <a:gd name="T0" fmla="*/ 0 w 1251"/>
                <a:gd name="T1" fmla="*/ 2147483647 h 1265"/>
                <a:gd name="T2" fmla="*/ 2147483647 w 1251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1" h="1265">
                  <a:moveTo>
                    <a:pt x="0" y="1265"/>
                  </a:moveTo>
                  <a:cubicBezTo>
                    <a:pt x="360" y="821"/>
                    <a:pt x="768" y="396"/>
                    <a:pt x="1251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50" name="Freeform 78"/>
            <p:cNvSpPr>
              <a:spLocks/>
            </p:cNvSpPr>
            <p:nvPr/>
          </p:nvSpPr>
          <p:spPr bwMode="auto">
            <a:xfrm>
              <a:off x="7288213" y="152400"/>
              <a:ext cx="565150" cy="587375"/>
            </a:xfrm>
            <a:custGeom>
              <a:avLst/>
              <a:gdLst>
                <a:gd name="T0" fmla="*/ 0 w 1247"/>
                <a:gd name="T1" fmla="*/ 2147483647 h 1265"/>
                <a:gd name="T2" fmla="*/ 2147483647 w 1247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47" h="1265">
                  <a:moveTo>
                    <a:pt x="0" y="1265"/>
                  </a:moveTo>
                  <a:cubicBezTo>
                    <a:pt x="359" y="821"/>
                    <a:pt x="766" y="396"/>
                    <a:pt x="1247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51" name="Freeform 79"/>
            <p:cNvSpPr>
              <a:spLocks/>
            </p:cNvSpPr>
            <p:nvPr/>
          </p:nvSpPr>
          <p:spPr bwMode="auto">
            <a:xfrm>
              <a:off x="7221538" y="152400"/>
              <a:ext cx="565150" cy="587375"/>
            </a:xfrm>
            <a:custGeom>
              <a:avLst/>
              <a:gdLst>
                <a:gd name="T0" fmla="*/ 0 w 1244"/>
                <a:gd name="T1" fmla="*/ 2147483647 h 1265"/>
                <a:gd name="T2" fmla="*/ 2147483647 w 1244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44" h="1265">
                  <a:moveTo>
                    <a:pt x="0" y="1265"/>
                  </a:moveTo>
                  <a:cubicBezTo>
                    <a:pt x="359" y="821"/>
                    <a:pt x="764" y="396"/>
                    <a:pt x="1244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52" name="Freeform 80"/>
            <p:cNvSpPr>
              <a:spLocks/>
            </p:cNvSpPr>
            <p:nvPr/>
          </p:nvSpPr>
          <p:spPr bwMode="auto">
            <a:xfrm>
              <a:off x="7158038" y="152400"/>
              <a:ext cx="561975" cy="587375"/>
            </a:xfrm>
            <a:custGeom>
              <a:avLst/>
              <a:gdLst>
                <a:gd name="T0" fmla="*/ 0 w 1240"/>
                <a:gd name="T1" fmla="*/ 2147483647 h 1265"/>
                <a:gd name="T2" fmla="*/ 2147483647 w 1240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40" h="1265">
                  <a:moveTo>
                    <a:pt x="0" y="1265"/>
                  </a:moveTo>
                  <a:cubicBezTo>
                    <a:pt x="358" y="821"/>
                    <a:pt x="762" y="396"/>
                    <a:pt x="124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53" name="Freeform 81"/>
            <p:cNvSpPr>
              <a:spLocks/>
            </p:cNvSpPr>
            <p:nvPr/>
          </p:nvSpPr>
          <p:spPr bwMode="auto">
            <a:xfrm>
              <a:off x="7092950" y="152400"/>
              <a:ext cx="560388" cy="587375"/>
            </a:xfrm>
            <a:custGeom>
              <a:avLst/>
              <a:gdLst>
                <a:gd name="T0" fmla="*/ 0 w 1237"/>
                <a:gd name="T1" fmla="*/ 2147483647 h 1265"/>
                <a:gd name="T2" fmla="*/ 2147483647 w 1237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37" h="1265">
                  <a:moveTo>
                    <a:pt x="0" y="1265"/>
                  </a:moveTo>
                  <a:cubicBezTo>
                    <a:pt x="357" y="821"/>
                    <a:pt x="760" y="396"/>
                    <a:pt x="1237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54" name="Freeform 82"/>
            <p:cNvSpPr>
              <a:spLocks/>
            </p:cNvSpPr>
            <p:nvPr/>
          </p:nvSpPr>
          <p:spPr bwMode="auto">
            <a:xfrm>
              <a:off x="7026275" y="152400"/>
              <a:ext cx="560388" cy="587375"/>
            </a:xfrm>
            <a:custGeom>
              <a:avLst/>
              <a:gdLst>
                <a:gd name="T0" fmla="*/ 0 w 1233"/>
                <a:gd name="T1" fmla="*/ 2147483647 h 1265"/>
                <a:gd name="T2" fmla="*/ 2147483647 w 1233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33" h="1265">
                  <a:moveTo>
                    <a:pt x="0" y="1265"/>
                  </a:moveTo>
                  <a:cubicBezTo>
                    <a:pt x="356" y="821"/>
                    <a:pt x="758" y="396"/>
                    <a:pt x="1233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55" name="Freeform 83"/>
            <p:cNvSpPr>
              <a:spLocks/>
            </p:cNvSpPr>
            <p:nvPr/>
          </p:nvSpPr>
          <p:spPr bwMode="auto">
            <a:xfrm>
              <a:off x="6962775" y="152400"/>
              <a:ext cx="557213" cy="587375"/>
            </a:xfrm>
            <a:custGeom>
              <a:avLst/>
              <a:gdLst>
                <a:gd name="T0" fmla="*/ 0 w 1230"/>
                <a:gd name="T1" fmla="*/ 2147483647 h 1265"/>
                <a:gd name="T2" fmla="*/ 2147483647 w 1230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30" h="1265">
                  <a:moveTo>
                    <a:pt x="0" y="1265"/>
                  </a:moveTo>
                  <a:cubicBezTo>
                    <a:pt x="355" y="821"/>
                    <a:pt x="756" y="396"/>
                    <a:pt x="123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56" name="Freeform 84"/>
            <p:cNvSpPr>
              <a:spLocks/>
            </p:cNvSpPr>
            <p:nvPr/>
          </p:nvSpPr>
          <p:spPr bwMode="auto">
            <a:xfrm>
              <a:off x="6896100" y="152400"/>
              <a:ext cx="557213" cy="587375"/>
            </a:xfrm>
            <a:custGeom>
              <a:avLst/>
              <a:gdLst>
                <a:gd name="T0" fmla="*/ 0 w 1226"/>
                <a:gd name="T1" fmla="*/ 2147483647 h 1265"/>
                <a:gd name="T2" fmla="*/ 2147483647 w 1226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26" h="1265">
                  <a:moveTo>
                    <a:pt x="0" y="1265"/>
                  </a:moveTo>
                  <a:cubicBezTo>
                    <a:pt x="354" y="822"/>
                    <a:pt x="754" y="396"/>
                    <a:pt x="1226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57" name="Freeform 85"/>
            <p:cNvSpPr>
              <a:spLocks/>
            </p:cNvSpPr>
            <p:nvPr/>
          </p:nvSpPr>
          <p:spPr bwMode="auto">
            <a:xfrm>
              <a:off x="6832600" y="152400"/>
              <a:ext cx="554038" cy="587375"/>
            </a:xfrm>
            <a:custGeom>
              <a:avLst/>
              <a:gdLst>
                <a:gd name="T0" fmla="*/ 0 w 1223"/>
                <a:gd name="T1" fmla="*/ 2147483647 h 1265"/>
                <a:gd name="T2" fmla="*/ 2147483647 w 1223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23" h="1265">
                  <a:moveTo>
                    <a:pt x="0" y="1265"/>
                  </a:moveTo>
                  <a:cubicBezTo>
                    <a:pt x="353" y="822"/>
                    <a:pt x="752" y="396"/>
                    <a:pt x="1223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58" name="Freeform 86"/>
            <p:cNvSpPr>
              <a:spLocks/>
            </p:cNvSpPr>
            <p:nvPr/>
          </p:nvSpPr>
          <p:spPr bwMode="auto">
            <a:xfrm>
              <a:off x="6767513" y="152400"/>
              <a:ext cx="554037" cy="587375"/>
            </a:xfrm>
            <a:custGeom>
              <a:avLst/>
              <a:gdLst>
                <a:gd name="T0" fmla="*/ 0 w 1219"/>
                <a:gd name="T1" fmla="*/ 2147483647 h 1265"/>
                <a:gd name="T2" fmla="*/ 2147483647 w 1219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19" h="1265">
                  <a:moveTo>
                    <a:pt x="0" y="1265"/>
                  </a:moveTo>
                  <a:cubicBezTo>
                    <a:pt x="353" y="822"/>
                    <a:pt x="750" y="397"/>
                    <a:pt x="1219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759" name="Freeform 87"/>
            <p:cNvSpPr>
              <a:spLocks/>
            </p:cNvSpPr>
            <p:nvPr/>
          </p:nvSpPr>
          <p:spPr bwMode="auto">
            <a:xfrm>
              <a:off x="6702425" y="152400"/>
              <a:ext cx="550863" cy="587375"/>
            </a:xfrm>
            <a:custGeom>
              <a:avLst/>
              <a:gdLst>
                <a:gd name="T0" fmla="*/ 0 w 1216"/>
                <a:gd name="T1" fmla="*/ 2147483647 h 1265"/>
                <a:gd name="T2" fmla="*/ 2147483647 w 1216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16" h="1265">
                  <a:moveTo>
                    <a:pt x="0" y="1265"/>
                  </a:moveTo>
                  <a:cubicBezTo>
                    <a:pt x="351" y="822"/>
                    <a:pt x="748" y="397"/>
                    <a:pt x="1216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261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4" r:id="rId18"/>
    <p:sldLayoutId id="2147483715" r:id="rId19"/>
    <p:sldLayoutId id="2147483716" r:id="rId20"/>
    <p:sldLayoutId id="2147483717" r:id="rId2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FrutigerNext for APB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FrutigerNext for APB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FrutigerNext for APB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FrutigerNext for APB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FrutigerNext for APB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grpSp>
        <p:nvGrpSpPr>
          <p:cNvPr id="6147" name="6 Grupo"/>
          <p:cNvGrpSpPr>
            <a:grpSpLocks/>
          </p:cNvGrpSpPr>
          <p:nvPr/>
        </p:nvGrpSpPr>
        <p:grpSpPr bwMode="auto">
          <a:xfrm>
            <a:off x="142875" y="142875"/>
            <a:ext cx="8858250" cy="600075"/>
            <a:chOff x="142875" y="142875"/>
            <a:chExt cx="8858250" cy="600075"/>
          </a:xfrm>
        </p:grpSpPr>
        <p:sp>
          <p:nvSpPr>
            <p:cNvPr id="614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2875" y="142875"/>
              <a:ext cx="8858250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147638" y="149225"/>
              <a:ext cx="8848725" cy="585788"/>
            </a:xfrm>
            <a:prstGeom prst="rect">
              <a:avLst/>
            </a:prstGeom>
            <a:solidFill>
              <a:srgbClr val="2821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50" name="Line 6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12700" cy="12700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90487" cy="98425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52" name="Line 8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171450" cy="18573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250825" cy="273050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330200" cy="360362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411162" cy="447675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490537" cy="5349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 flipH="1">
              <a:off x="188913" y="147638"/>
              <a:ext cx="538162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 flipH="1">
              <a:off x="268288" y="147638"/>
              <a:ext cx="539750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 flipH="1">
              <a:off x="349250" y="147638"/>
              <a:ext cx="538163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 flipH="1">
              <a:off x="428625" y="147638"/>
              <a:ext cx="538163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 flipH="1">
              <a:off x="508000" y="147638"/>
              <a:ext cx="539750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 flipH="1">
              <a:off x="587375" y="147638"/>
              <a:ext cx="539750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 flipH="1">
              <a:off x="668338" y="147638"/>
              <a:ext cx="538162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 flipH="1">
              <a:off x="747713" y="147638"/>
              <a:ext cx="538162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 flipH="1">
              <a:off x="827088" y="147638"/>
              <a:ext cx="539750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 flipH="1">
              <a:off x="908050" y="147638"/>
              <a:ext cx="538163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67" name="Line 23"/>
            <p:cNvSpPr>
              <a:spLocks noChangeShapeType="1"/>
            </p:cNvSpPr>
            <p:nvPr/>
          </p:nvSpPr>
          <p:spPr bwMode="auto">
            <a:xfrm flipH="1">
              <a:off x="987425" y="147638"/>
              <a:ext cx="538163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68" name="Line 24"/>
            <p:cNvSpPr>
              <a:spLocks noChangeShapeType="1"/>
            </p:cNvSpPr>
            <p:nvPr/>
          </p:nvSpPr>
          <p:spPr bwMode="auto">
            <a:xfrm flipH="1">
              <a:off x="1068388" y="147638"/>
              <a:ext cx="538162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69" name="Line 25"/>
            <p:cNvSpPr>
              <a:spLocks noChangeShapeType="1"/>
            </p:cNvSpPr>
            <p:nvPr/>
          </p:nvSpPr>
          <p:spPr bwMode="auto">
            <a:xfrm flipH="1">
              <a:off x="1147763" y="147638"/>
              <a:ext cx="538162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70" name="Line 26"/>
            <p:cNvSpPr>
              <a:spLocks noChangeShapeType="1"/>
            </p:cNvSpPr>
            <p:nvPr/>
          </p:nvSpPr>
          <p:spPr bwMode="auto">
            <a:xfrm flipH="1">
              <a:off x="1227138" y="147638"/>
              <a:ext cx="538162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71" name="Line 27"/>
            <p:cNvSpPr>
              <a:spLocks noChangeShapeType="1"/>
            </p:cNvSpPr>
            <p:nvPr/>
          </p:nvSpPr>
          <p:spPr bwMode="auto">
            <a:xfrm flipH="1">
              <a:off x="1306513" y="147638"/>
              <a:ext cx="538162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72" name="Line 28"/>
            <p:cNvSpPr>
              <a:spLocks noChangeShapeType="1"/>
            </p:cNvSpPr>
            <p:nvPr/>
          </p:nvSpPr>
          <p:spPr bwMode="auto">
            <a:xfrm flipH="1">
              <a:off x="1385888" y="147638"/>
              <a:ext cx="538162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73" name="Line 29"/>
            <p:cNvSpPr>
              <a:spLocks noChangeShapeType="1"/>
            </p:cNvSpPr>
            <p:nvPr/>
          </p:nvSpPr>
          <p:spPr bwMode="auto">
            <a:xfrm flipH="1">
              <a:off x="1466850" y="147638"/>
              <a:ext cx="538163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74" name="Line 30"/>
            <p:cNvSpPr>
              <a:spLocks noChangeShapeType="1"/>
            </p:cNvSpPr>
            <p:nvPr/>
          </p:nvSpPr>
          <p:spPr bwMode="auto">
            <a:xfrm flipH="1">
              <a:off x="1546225" y="147638"/>
              <a:ext cx="538163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75" name="Line 31"/>
            <p:cNvSpPr>
              <a:spLocks noChangeShapeType="1"/>
            </p:cNvSpPr>
            <p:nvPr/>
          </p:nvSpPr>
          <p:spPr bwMode="auto">
            <a:xfrm flipH="1">
              <a:off x="1625600" y="147638"/>
              <a:ext cx="538163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76" name="Line 32"/>
            <p:cNvSpPr>
              <a:spLocks noChangeShapeType="1"/>
            </p:cNvSpPr>
            <p:nvPr/>
          </p:nvSpPr>
          <p:spPr bwMode="auto">
            <a:xfrm flipH="1">
              <a:off x="1704975" y="147638"/>
              <a:ext cx="539750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77" name="Line 33"/>
            <p:cNvSpPr>
              <a:spLocks noChangeShapeType="1"/>
            </p:cNvSpPr>
            <p:nvPr/>
          </p:nvSpPr>
          <p:spPr bwMode="auto">
            <a:xfrm flipH="1">
              <a:off x="1784350" y="147638"/>
              <a:ext cx="539750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78" name="Line 34"/>
            <p:cNvSpPr>
              <a:spLocks noChangeShapeType="1"/>
            </p:cNvSpPr>
            <p:nvPr/>
          </p:nvSpPr>
          <p:spPr bwMode="auto">
            <a:xfrm flipH="1">
              <a:off x="1865313" y="147638"/>
              <a:ext cx="538162" cy="585787"/>
            </a:xfrm>
            <a:prstGeom prst="line">
              <a:avLst/>
            </a:prstGeom>
            <a:noFill/>
            <a:ln w="9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79" name="Freeform 35"/>
            <p:cNvSpPr>
              <a:spLocks/>
            </p:cNvSpPr>
            <p:nvPr/>
          </p:nvSpPr>
          <p:spPr bwMode="auto">
            <a:xfrm>
              <a:off x="3440113" y="250825"/>
              <a:ext cx="258762" cy="266700"/>
            </a:xfrm>
            <a:custGeom>
              <a:avLst/>
              <a:gdLst>
                <a:gd name="T0" fmla="*/ 0 w 571"/>
                <a:gd name="T1" fmla="*/ 2147483647 h 572"/>
                <a:gd name="T2" fmla="*/ 2147483647 w 571"/>
                <a:gd name="T3" fmla="*/ 0 h 572"/>
                <a:gd name="T4" fmla="*/ 2147483647 w 571"/>
                <a:gd name="T5" fmla="*/ 2147483647 h 572"/>
                <a:gd name="T6" fmla="*/ 2147483647 w 571"/>
                <a:gd name="T7" fmla="*/ 2147483647 h 572"/>
                <a:gd name="T8" fmla="*/ 0 w 571"/>
                <a:gd name="T9" fmla="*/ 2147483647 h 5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1" h="572">
                  <a:moveTo>
                    <a:pt x="0" y="404"/>
                  </a:moveTo>
                  <a:lnTo>
                    <a:pt x="403" y="0"/>
                  </a:lnTo>
                  <a:lnTo>
                    <a:pt x="571" y="168"/>
                  </a:lnTo>
                  <a:lnTo>
                    <a:pt x="169" y="572"/>
                  </a:lnTo>
                  <a:lnTo>
                    <a:pt x="0" y="4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80" name="Freeform 36"/>
            <p:cNvSpPr>
              <a:spLocks/>
            </p:cNvSpPr>
            <p:nvPr/>
          </p:nvSpPr>
          <p:spPr bwMode="auto">
            <a:xfrm>
              <a:off x="3551238" y="342900"/>
              <a:ext cx="242887" cy="288925"/>
            </a:xfrm>
            <a:custGeom>
              <a:avLst/>
              <a:gdLst>
                <a:gd name="T0" fmla="*/ 2147483647 w 536"/>
                <a:gd name="T1" fmla="*/ 2147483647 h 624"/>
                <a:gd name="T2" fmla="*/ 0 w 536"/>
                <a:gd name="T3" fmla="*/ 2147483647 h 624"/>
                <a:gd name="T4" fmla="*/ 2147483647 w 536"/>
                <a:gd name="T5" fmla="*/ 0 h 624"/>
                <a:gd name="T6" fmla="*/ 2147483647 w 536"/>
                <a:gd name="T7" fmla="*/ 2147483647 h 624"/>
                <a:gd name="T8" fmla="*/ 2147483647 w 536"/>
                <a:gd name="T9" fmla="*/ 2147483647 h 6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6" h="624">
                  <a:moveTo>
                    <a:pt x="173" y="624"/>
                  </a:moveTo>
                  <a:lnTo>
                    <a:pt x="0" y="451"/>
                  </a:lnTo>
                  <a:cubicBezTo>
                    <a:pt x="56" y="174"/>
                    <a:pt x="254" y="292"/>
                    <a:pt x="359" y="0"/>
                  </a:cubicBezTo>
                  <a:lnTo>
                    <a:pt x="536" y="168"/>
                  </a:lnTo>
                  <a:cubicBezTo>
                    <a:pt x="431" y="466"/>
                    <a:pt x="245" y="336"/>
                    <a:pt x="173" y="6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81" name="Freeform 37"/>
            <p:cNvSpPr>
              <a:spLocks noEditPoints="1"/>
            </p:cNvSpPr>
            <p:nvPr/>
          </p:nvSpPr>
          <p:spPr bwMode="auto">
            <a:xfrm>
              <a:off x="4017963" y="373063"/>
              <a:ext cx="96837" cy="146050"/>
            </a:xfrm>
            <a:custGeom>
              <a:avLst/>
              <a:gdLst>
                <a:gd name="T0" fmla="*/ 0 w 212"/>
                <a:gd name="T1" fmla="*/ 2147483647 h 315"/>
                <a:gd name="T2" fmla="*/ 0 w 212"/>
                <a:gd name="T3" fmla="*/ 0 h 315"/>
                <a:gd name="T4" fmla="*/ 2147483647 w 212"/>
                <a:gd name="T5" fmla="*/ 0 h 315"/>
                <a:gd name="T6" fmla="*/ 2147483647 w 212"/>
                <a:gd name="T7" fmla="*/ 2147483647 h 315"/>
                <a:gd name="T8" fmla="*/ 2147483647 w 212"/>
                <a:gd name="T9" fmla="*/ 2147483647 h 315"/>
                <a:gd name="T10" fmla="*/ 2147483647 w 212"/>
                <a:gd name="T11" fmla="*/ 2147483647 h 315"/>
                <a:gd name="T12" fmla="*/ 2147483647 w 212"/>
                <a:gd name="T13" fmla="*/ 2147483647 h 315"/>
                <a:gd name="T14" fmla="*/ 2147483647 w 212"/>
                <a:gd name="T15" fmla="*/ 2147483647 h 315"/>
                <a:gd name="T16" fmla="*/ 2147483647 w 212"/>
                <a:gd name="T17" fmla="*/ 2147483647 h 315"/>
                <a:gd name="T18" fmla="*/ 2147483647 w 212"/>
                <a:gd name="T19" fmla="*/ 2147483647 h 315"/>
                <a:gd name="T20" fmla="*/ 2147483647 w 212"/>
                <a:gd name="T21" fmla="*/ 2147483647 h 315"/>
                <a:gd name="T22" fmla="*/ 0 w 212"/>
                <a:gd name="T23" fmla="*/ 2147483647 h 315"/>
                <a:gd name="T24" fmla="*/ 2147483647 w 212"/>
                <a:gd name="T25" fmla="*/ 2147483647 h 315"/>
                <a:gd name="T26" fmla="*/ 2147483647 w 212"/>
                <a:gd name="T27" fmla="*/ 2147483647 h 315"/>
                <a:gd name="T28" fmla="*/ 2147483647 w 212"/>
                <a:gd name="T29" fmla="*/ 2147483647 h 315"/>
                <a:gd name="T30" fmla="*/ 2147483647 w 212"/>
                <a:gd name="T31" fmla="*/ 2147483647 h 315"/>
                <a:gd name="T32" fmla="*/ 2147483647 w 212"/>
                <a:gd name="T33" fmla="*/ 2147483647 h 315"/>
                <a:gd name="T34" fmla="*/ 2147483647 w 212"/>
                <a:gd name="T35" fmla="*/ 2147483647 h 31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12" h="315">
                  <a:moveTo>
                    <a:pt x="0" y="315"/>
                  </a:moveTo>
                  <a:lnTo>
                    <a:pt x="0" y="0"/>
                  </a:lnTo>
                  <a:lnTo>
                    <a:pt x="87" y="0"/>
                  </a:lnTo>
                  <a:cubicBezTo>
                    <a:pt x="105" y="0"/>
                    <a:pt x="122" y="1"/>
                    <a:pt x="135" y="4"/>
                  </a:cubicBezTo>
                  <a:cubicBezTo>
                    <a:pt x="149" y="6"/>
                    <a:pt x="162" y="12"/>
                    <a:pt x="174" y="21"/>
                  </a:cubicBezTo>
                  <a:cubicBezTo>
                    <a:pt x="186" y="29"/>
                    <a:pt x="196" y="40"/>
                    <a:pt x="202" y="53"/>
                  </a:cubicBezTo>
                  <a:cubicBezTo>
                    <a:pt x="209" y="67"/>
                    <a:pt x="212" y="81"/>
                    <a:pt x="212" y="96"/>
                  </a:cubicBezTo>
                  <a:cubicBezTo>
                    <a:pt x="212" y="131"/>
                    <a:pt x="201" y="156"/>
                    <a:pt x="179" y="172"/>
                  </a:cubicBezTo>
                  <a:cubicBezTo>
                    <a:pt x="156" y="188"/>
                    <a:pt x="127" y="197"/>
                    <a:pt x="92" y="197"/>
                  </a:cubicBezTo>
                  <a:lnTo>
                    <a:pt x="64" y="195"/>
                  </a:lnTo>
                  <a:lnTo>
                    <a:pt x="64" y="315"/>
                  </a:lnTo>
                  <a:lnTo>
                    <a:pt x="0" y="315"/>
                  </a:lnTo>
                  <a:close/>
                  <a:moveTo>
                    <a:pt x="144" y="98"/>
                  </a:moveTo>
                  <a:cubicBezTo>
                    <a:pt x="144" y="76"/>
                    <a:pt x="137" y="63"/>
                    <a:pt x="123" y="57"/>
                  </a:cubicBezTo>
                  <a:cubicBezTo>
                    <a:pt x="110" y="52"/>
                    <a:pt x="90" y="49"/>
                    <a:pt x="64" y="49"/>
                  </a:cubicBezTo>
                  <a:lnTo>
                    <a:pt x="64" y="147"/>
                  </a:lnTo>
                  <a:cubicBezTo>
                    <a:pt x="89" y="147"/>
                    <a:pt x="109" y="144"/>
                    <a:pt x="123" y="138"/>
                  </a:cubicBezTo>
                  <a:cubicBezTo>
                    <a:pt x="137" y="132"/>
                    <a:pt x="144" y="119"/>
                    <a:pt x="144" y="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82" name="Freeform 38"/>
            <p:cNvSpPr>
              <a:spLocks noEditPoints="1"/>
            </p:cNvSpPr>
            <p:nvPr/>
          </p:nvSpPr>
          <p:spPr bwMode="auto">
            <a:xfrm>
              <a:off x="4125913" y="407988"/>
              <a:ext cx="111125" cy="114300"/>
            </a:xfrm>
            <a:custGeom>
              <a:avLst/>
              <a:gdLst>
                <a:gd name="T0" fmla="*/ 0 w 243"/>
                <a:gd name="T1" fmla="*/ 2147483647 h 246"/>
                <a:gd name="T2" fmla="*/ 2147483647 w 243"/>
                <a:gd name="T3" fmla="*/ 2147483647 h 246"/>
                <a:gd name="T4" fmla="*/ 2147483647 w 243"/>
                <a:gd name="T5" fmla="*/ 0 h 246"/>
                <a:gd name="T6" fmla="*/ 2147483647 w 243"/>
                <a:gd name="T7" fmla="*/ 2147483647 h 246"/>
                <a:gd name="T8" fmla="*/ 2147483647 w 243"/>
                <a:gd name="T9" fmla="*/ 2147483647 h 246"/>
                <a:gd name="T10" fmla="*/ 2147483647 w 243"/>
                <a:gd name="T11" fmla="*/ 2147483647 h 246"/>
                <a:gd name="T12" fmla="*/ 2147483647 w 243"/>
                <a:gd name="T13" fmla="*/ 2147483647 h 246"/>
                <a:gd name="T14" fmla="*/ 2147483647 w 243"/>
                <a:gd name="T15" fmla="*/ 2147483647 h 246"/>
                <a:gd name="T16" fmla="*/ 0 w 243"/>
                <a:gd name="T17" fmla="*/ 2147483647 h 246"/>
                <a:gd name="T18" fmla="*/ 2147483647 w 243"/>
                <a:gd name="T19" fmla="*/ 2147483647 h 246"/>
                <a:gd name="T20" fmla="*/ 2147483647 w 243"/>
                <a:gd name="T21" fmla="*/ 2147483647 h 246"/>
                <a:gd name="T22" fmla="*/ 2147483647 w 243"/>
                <a:gd name="T23" fmla="*/ 2147483647 h 246"/>
                <a:gd name="T24" fmla="*/ 2147483647 w 243"/>
                <a:gd name="T25" fmla="*/ 2147483647 h 246"/>
                <a:gd name="T26" fmla="*/ 2147483647 w 243"/>
                <a:gd name="T27" fmla="*/ 2147483647 h 246"/>
                <a:gd name="T28" fmla="*/ 2147483647 w 243"/>
                <a:gd name="T29" fmla="*/ 2147483647 h 246"/>
                <a:gd name="T30" fmla="*/ 2147483647 w 243"/>
                <a:gd name="T31" fmla="*/ 2147483647 h 246"/>
                <a:gd name="T32" fmla="*/ 2147483647 w 243"/>
                <a:gd name="T33" fmla="*/ 2147483647 h 246"/>
                <a:gd name="T34" fmla="*/ 2147483647 w 243"/>
                <a:gd name="T35" fmla="*/ 2147483647 h 24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43" h="246">
                  <a:moveTo>
                    <a:pt x="0" y="122"/>
                  </a:moveTo>
                  <a:cubicBezTo>
                    <a:pt x="0" y="86"/>
                    <a:pt x="11" y="57"/>
                    <a:pt x="34" y="34"/>
                  </a:cubicBezTo>
                  <a:cubicBezTo>
                    <a:pt x="56" y="12"/>
                    <a:pt x="85" y="0"/>
                    <a:pt x="122" y="0"/>
                  </a:cubicBezTo>
                  <a:cubicBezTo>
                    <a:pt x="158" y="0"/>
                    <a:pt x="188" y="12"/>
                    <a:pt x="210" y="35"/>
                  </a:cubicBezTo>
                  <a:cubicBezTo>
                    <a:pt x="232" y="59"/>
                    <a:pt x="243" y="89"/>
                    <a:pt x="243" y="125"/>
                  </a:cubicBezTo>
                  <a:cubicBezTo>
                    <a:pt x="243" y="161"/>
                    <a:pt x="232" y="190"/>
                    <a:pt x="209" y="212"/>
                  </a:cubicBezTo>
                  <a:cubicBezTo>
                    <a:pt x="187" y="235"/>
                    <a:pt x="158" y="246"/>
                    <a:pt x="121" y="246"/>
                  </a:cubicBezTo>
                  <a:cubicBezTo>
                    <a:pt x="85" y="246"/>
                    <a:pt x="56" y="235"/>
                    <a:pt x="34" y="212"/>
                  </a:cubicBezTo>
                  <a:cubicBezTo>
                    <a:pt x="11" y="188"/>
                    <a:pt x="0" y="159"/>
                    <a:pt x="0" y="122"/>
                  </a:cubicBezTo>
                  <a:close/>
                  <a:moveTo>
                    <a:pt x="64" y="122"/>
                  </a:moveTo>
                  <a:cubicBezTo>
                    <a:pt x="64" y="143"/>
                    <a:pt x="68" y="162"/>
                    <a:pt x="78" y="178"/>
                  </a:cubicBezTo>
                  <a:cubicBezTo>
                    <a:pt x="88" y="193"/>
                    <a:pt x="103" y="201"/>
                    <a:pt x="123" y="201"/>
                  </a:cubicBezTo>
                  <a:cubicBezTo>
                    <a:pt x="141" y="201"/>
                    <a:pt x="155" y="193"/>
                    <a:pt x="165" y="177"/>
                  </a:cubicBezTo>
                  <a:cubicBezTo>
                    <a:pt x="175" y="161"/>
                    <a:pt x="180" y="144"/>
                    <a:pt x="180" y="124"/>
                  </a:cubicBezTo>
                  <a:cubicBezTo>
                    <a:pt x="180" y="103"/>
                    <a:pt x="175" y="85"/>
                    <a:pt x="166" y="69"/>
                  </a:cubicBezTo>
                  <a:cubicBezTo>
                    <a:pt x="156" y="53"/>
                    <a:pt x="141" y="45"/>
                    <a:pt x="122" y="45"/>
                  </a:cubicBezTo>
                  <a:cubicBezTo>
                    <a:pt x="103" y="45"/>
                    <a:pt x="89" y="53"/>
                    <a:pt x="79" y="69"/>
                  </a:cubicBezTo>
                  <a:cubicBezTo>
                    <a:pt x="68" y="84"/>
                    <a:pt x="64" y="102"/>
                    <a:pt x="64" y="1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83" name="Freeform 39"/>
            <p:cNvSpPr>
              <a:spLocks/>
            </p:cNvSpPr>
            <p:nvPr/>
          </p:nvSpPr>
          <p:spPr bwMode="auto">
            <a:xfrm>
              <a:off x="4257675" y="409575"/>
              <a:ext cx="63500" cy="109538"/>
            </a:xfrm>
            <a:custGeom>
              <a:avLst/>
              <a:gdLst>
                <a:gd name="T0" fmla="*/ 2147483647 w 140"/>
                <a:gd name="T1" fmla="*/ 2147483647 h 235"/>
                <a:gd name="T2" fmla="*/ 0 w 140"/>
                <a:gd name="T3" fmla="*/ 2147483647 h 235"/>
                <a:gd name="T4" fmla="*/ 2147483647 w 140"/>
                <a:gd name="T5" fmla="*/ 2147483647 h 235"/>
                <a:gd name="T6" fmla="*/ 2147483647 w 140"/>
                <a:gd name="T7" fmla="*/ 2147483647 h 235"/>
                <a:gd name="T8" fmla="*/ 2147483647 w 140"/>
                <a:gd name="T9" fmla="*/ 2147483647 h 235"/>
                <a:gd name="T10" fmla="*/ 2147483647 w 140"/>
                <a:gd name="T11" fmla="*/ 0 h 235"/>
                <a:gd name="T12" fmla="*/ 2147483647 w 140"/>
                <a:gd name="T13" fmla="*/ 2147483647 h 235"/>
                <a:gd name="T14" fmla="*/ 2147483647 w 140"/>
                <a:gd name="T15" fmla="*/ 2147483647 h 235"/>
                <a:gd name="T16" fmla="*/ 2147483647 w 140"/>
                <a:gd name="T17" fmla="*/ 2147483647 h 235"/>
                <a:gd name="T18" fmla="*/ 2147483647 w 140"/>
                <a:gd name="T19" fmla="*/ 2147483647 h 235"/>
                <a:gd name="T20" fmla="*/ 2147483647 w 140"/>
                <a:gd name="T21" fmla="*/ 2147483647 h 235"/>
                <a:gd name="T22" fmla="*/ 2147483647 w 140"/>
                <a:gd name="T23" fmla="*/ 2147483647 h 235"/>
                <a:gd name="T24" fmla="*/ 2147483647 w 140"/>
                <a:gd name="T25" fmla="*/ 2147483647 h 235"/>
                <a:gd name="T26" fmla="*/ 2147483647 w 140"/>
                <a:gd name="T27" fmla="*/ 214748364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0" h="235">
                  <a:moveTo>
                    <a:pt x="2" y="72"/>
                  </a:moveTo>
                  <a:lnTo>
                    <a:pt x="0" y="1"/>
                  </a:lnTo>
                  <a:lnTo>
                    <a:pt x="55" y="1"/>
                  </a:lnTo>
                  <a:lnTo>
                    <a:pt x="56" y="61"/>
                  </a:lnTo>
                  <a:cubicBezTo>
                    <a:pt x="61" y="43"/>
                    <a:pt x="69" y="28"/>
                    <a:pt x="80" y="16"/>
                  </a:cubicBezTo>
                  <a:cubicBezTo>
                    <a:pt x="91" y="5"/>
                    <a:pt x="105" y="0"/>
                    <a:pt x="122" y="0"/>
                  </a:cubicBezTo>
                  <a:cubicBezTo>
                    <a:pt x="127" y="0"/>
                    <a:pt x="133" y="0"/>
                    <a:pt x="140" y="2"/>
                  </a:cubicBezTo>
                  <a:lnTo>
                    <a:pt x="140" y="58"/>
                  </a:lnTo>
                  <a:cubicBezTo>
                    <a:pt x="132" y="57"/>
                    <a:pt x="125" y="55"/>
                    <a:pt x="119" y="55"/>
                  </a:cubicBezTo>
                  <a:cubicBezTo>
                    <a:pt x="98" y="55"/>
                    <a:pt x="83" y="63"/>
                    <a:pt x="75" y="78"/>
                  </a:cubicBezTo>
                  <a:cubicBezTo>
                    <a:pt x="66" y="93"/>
                    <a:pt x="62" y="112"/>
                    <a:pt x="62" y="134"/>
                  </a:cubicBezTo>
                  <a:lnTo>
                    <a:pt x="62" y="235"/>
                  </a:lnTo>
                  <a:lnTo>
                    <a:pt x="2" y="235"/>
                  </a:lnTo>
                  <a:lnTo>
                    <a:pt x="2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84" name="Freeform 40"/>
            <p:cNvSpPr>
              <a:spLocks/>
            </p:cNvSpPr>
            <p:nvPr/>
          </p:nvSpPr>
          <p:spPr bwMode="auto">
            <a:xfrm>
              <a:off x="4324350" y="379413"/>
              <a:ext cx="73025" cy="141287"/>
            </a:xfrm>
            <a:custGeom>
              <a:avLst/>
              <a:gdLst>
                <a:gd name="T0" fmla="*/ 2147483647 w 161"/>
                <a:gd name="T1" fmla="*/ 2147483647 h 302"/>
                <a:gd name="T2" fmla="*/ 2147483647 w 161"/>
                <a:gd name="T3" fmla="*/ 2147483647 h 302"/>
                <a:gd name="T4" fmla="*/ 2147483647 w 161"/>
                <a:gd name="T5" fmla="*/ 2147483647 h 302"/>
                <a:gd name="T6" fmla="*/ 2147483647 w 161"/>
                <a:gd name="T7" fmla="*/ 2147483647 h 302"/>
                <a:gd name="T8" fmla="*/ 0 w 161"/>
                <a:gd name="T9" fmla="*/ 2147483647 h 302"/>
                <a:gd name="T10" fmla="*/ 0 w 161"/>
                <a:gd name="T11" fmla="*/ 2147483647 h 302"/>
                <a:gd name="T12" fmla="*/ 2147483647 w 161"/>
                <a:gd name="T13" fmla="*/ 2147483647 h 302"/>
                <a:gd name="T14" fmla="*/ 2147483647 w 161"/>
                <a:gd name="T15" fmla="*/ 2147483647 h 302"/>
                <a:gd name="T16" fmla="*/ 2147483647 w 161"/>
                <a:gd name="T17" fmla="*/ 0 h 302"/>
                <a:gd name="T18" fmla="*/ 2147483647 w 161"/>
                <a:gd name="T19" fmla="*/ 2147483647 h 302"/>
                <a:gd name="T20" fmla="*/ 2147483647 w 161"/>
                <a:gd name="T21" fmla="*/ 2147483647 h 302"/>
                <a:gd name="T22" fmla="*/ 2147483647 w 161"/>
                <a:gd name="T23" fmla="*/ 2147483647 h 302"/>
                <a:gd name="T24" fmla="*/ 2147483647 w 161"/>
                <a:gd name="T25" fmla="*/ 2147483647 h 302"/>
                <a:gd name="T26" fmla="*/ 2147483647 w 161"/>
                <a:gd name="T27" fmla="*/ 2147483647 h 302"/>
                <a:gd name="T28" fmla="*/ 2147483647 w 161"/>
                <a:gd name="T29" fmla="*/ 2147483647 h 302"/>
                <a:gd name="T30" fmla="*/ 2147483647 w 161"/>
                <a:gd name="T31" fmla="*/ 2147483647 h 302"/>
                <a:gd name="T32" fmla="*/ 2147483647 w 161"/>
                <a:gd name="T33" fmla="*/ 2147483647 h 302"/>
                <a:gd name="T34" fmla="*/ 2147483647 w 161"/>
                <a:gd name="T35" fmla="*/ 2147483647 h 302"/>
                <a:gd name="T36" fmla="*/ 2147483647 w 161"/>
                <a:gd name="T37" fmla="*/ 2147483647 h 302"/>
                <a:gd name="T38" fmla="*/ 2147483647 w 161"/>
                <a:gd name="T39" fmla="*/ 2147483647 h 302"/>
                <a:gd name="T40" fmla="*/ 2147483647 w 161"/>
                <a:gd name="T41" fmla="*/ 2147483647 h 30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1" h="302">
                  <a:moveTo>
                    <a:pt x="121" y="302"/>
                  </a:moveTo>
                  <a:cubicBezTo>
                    <a:pt x="92" y="302"/>
                    <a:pt x="72" y="294"/>
                    <a:pt x="60" y="279"/>
                  </a:cubicBezTo>
                  <a:cubicBezTo>
                    <a:pt x="50" y="263"/>
                    <a:pt x="44" y="241"/>
                    <a:pt x="44" y="211"/>
                  </a:cubicBezTo>
                  <a:lnTo>
                    <a:pt x="44" y="113"/>
                  </a:lnTo>
                  <a:lnTo>
                    <a:pt x="0" y="113"/>
                  </a:lnTo>
                  <a:lnTo>
                    <a:pt x="0" y="68"/>
                  </a:lnTo>
                  <a:lnTo>
                    <a:pt x="44" y="68"/>
                  </a:lnTo>
                  <a:lnTo>
                    <a:pt x="44" y="20"/>
                  </a:lnTo>
                  <a:lnTo>
                    <a:pt x="104" y="0"/>
                  </a:lnTo>
                  <a:lnTo>
                    <a:pt x="104" y="68"/>
                  </a:lnTo>
                  <a:lnTo>
                    <a:pt x="157" y="68"/>
                  </a:lnTo>
                  <a:lnTo>
                    <a:pt x="157" y="113"/>
                  </a:lnTo>
                  <a:lnTo>
                    <a:pt x="104" y="113"/>
                  </a:lnTo>
                  <a:lnTo>
                    <a:pt x="104" y="197"/>
                  </a:lnTo>
                  <a:cubicBezTo>
                    <a:pt x="104" y="216"/>
                    <a:pt x="106" y="230"/>
                    <a:pt x="109" y="239"/>
                  </a:cubicBezTo>
                  <a:cubicBezTo>
                    <a:pt x="113" y="248"/>
                    <a:pt x="123" y="253"/>
                    <a:pt x="139" y="253"/>
                  </a:cubicBezTo>
                  <a:cubicBezTo>
                    <a:pt x="142" y="253"/>
                    <a:pt x="145" y="253"/>
                    <a:pt x="148" y="253"/>
                  </a:cubicBezTo>
                  <a:cubicBezTo>
                    <a:pt x="151" y="252"/>
                    <a:pt x="155" y="251"/>
                    <a:pt x="160" y="250"/>
                  </a:cubicBezTo>
                  <a:lnTo>
                    <a:pt x="161" y="297"/>
                  </a:lnTo>
                  <a:cubicBezTo>
                    <a:pt x="155" y="298"/>
                    <a:pt x="149" y="299"/>
                    <a:pt x="141" y="301"/>
                  </a:cubicBezTo>
                  <a:cubicBezTo>
                    <a:pt x="134" y="301"/>
                    <a:pt x="127" y="302"/>
                    <a:pt x="121" y="3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85" name="Freeform 41"/>
            <p:cNvSpPr>
              <a:spLocks noEditPoints="1"/>
            </p:cNvSpPr>
            <p:nvPr/>
          </p:nvSpPr>
          <p:spPr bwMode="auto">
            <a:xfrm>
              <a:off x="4471988" y="361950"/>
              <a:ext cx="103187" cy="158750"/>
            </a:xfrm>
            <a:custGeom>
              <a:avLst/>
              <a:gdLst>
                <a:gd name="T0" fmla="*/ 2147483647 w 229"/>
                <a:gd name="T1" fmla="*/ 2147483647 h 344"/>
                <a:gd name="T2" fmla="*/ 2147483647 w 229"/>
                <a:gd name="T3" fmla="*/ 2147483647 h 344"/>
                <a:gd name="T4" fmla="*/ 2147483647 w 229"/>
                <a:gd name="T5" fmla="*/ 2147483647 h 344"/>
                <a:gd name="T6" fmla="*/ 2147483647 w 229"/>
                <a:gd name="T7" fmla="*/ 2147483647 h 344"/>
                <a:gd name="T8" fmla="*/ 0 w 229"/>
                <a:gd name="T9" fmla="*/ 2147483647 h 344"/>
                <a:gd name="T10" fmla="*/ 2147483647 w 229"/>
                <a:gd name="T11" fmla="*/ 2147483647 h 344"/>
                <a:gd name="T12" fmla="*/ 2147483647 w 229"/>
                <a:gd name="T13" fmla="*/ 2147483647 h 344"/>
                <a:gd name="T14" fmla="*/ 2147483647 w 229"/>
                <a:gd name="T15" fmla="*/ 2147483647 h 344"/>
                <a:gd name="T16" fmla="*/ 2147483647 w 229"/>
                <a:gd name="T17" fmla="*/ 2147483647 h 344"/>
                <a:gd name="T18" fmla="*/ 2147483647 w 229"/>
                <a:gd name="T19" fmla="*/ 0 h 344"/>
                <a:gd name="T20" fmla="*/ 2147483647 w 229"/>
                <a:gd name="T21" fmla="*/ 0 h 344"/>
                <a:gd name="T22" fmla="*/ 2147483647 w 229"/>
                <a:gd name="T23" fmla="*/ 2147483647 h 344"/>
                <a:gd name="T24" fmla="*/ 2147483647 w 229"/>
                <a:gd name="T25" fmla="*/ 2147483647 h 344"/>
                <a:gd name="T26" fmla="*/ 2147483647 w 229"/>
                <a:gd name="T27" fmla="*/ 2147483647 h 344"/>
                <a:gd name="T28" fmla="*/ 2147483647 w 229"/>
                <a:gd name="T29" fmla="*/ 2147483647 h 344"/>
                <a:gd name="T30" fmla="*/ 2147483647 w 229"/>
                <a:gd name="T31" fmla="*/ 2147483647 h 344"/>
                <a:gd name="T32" fmla="*/ 2147483647 w 229"/>
                <a:gd name="T33" fmla="*/ 2147483647 h 344"/>
                <a:gd name="T34" fmla="*/ 2147483647 w 229"/>
                <a:gd name="T35" fmla="*/ 2147483647 h 344"/>
                <a:gd name="T36" fmla="*/ 2147483647 w 229"/>
                <a:gd name="T37" fmla="*/ 2147483647 h 344"/>
                <a:gd name="T38" fmla="*/ 2147483647 w 229"/>
                <a:gd name="T39" fmla="*/ 2147483647 h 344"/>
                <a:gd name="T40" fmla="*/ 2147483647 w 229"/>
                <a:gd name="T41" fmla="*/ 2147483647 h 344"/>
                <a:gd name="T42" fmla="*/ 2147483647 w 229"/>
                <a:gd name="T43" fmla="*/ 2147483647 h 344"/>
                <a:gd name="T44" fmla="*/ 2147483647 w 229"/>
                <a:gd name="T45" fmla="*/ 2147483647 h 344"/>
                <a:gd name="T46" fmla="*/ 2147483647 w 229"/>
                <a:gd name="T47" fmla="*/ 2147483647 h 34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29" h="344">
                  <a:moveTo>
                    <a:pt x="171" y="300"/>
                  </a:moveTo>
                  <a:cubicBezTo>
                    <a:pt x="164" y="315"/>
                    <a:pt x="154" y="326"/>
                    <a:pt x="142" y="333"/>
                  </a:cubicBezTo>
                  <a:cubicBezTo>
                    <a:pt x="129" y="340"/>
                    <a:pt x="115" y="344"/>
                    <a:pt x="98" y="344"/>
                  </a:cubicBezTo>
                  <a:cubicBezTo>
                    <a:pt x="65" y="344"/>
                    <a:pt x="40" y="332"/>
                    <a:pt x="24" y="309"/>
                  </a:cubicBezTo>
                  <a:cubicBezTo>
                    <a:pt x="8" y="285"/>
                    <a:pt x="0" y="257"/>
                    <a:pt x="0" y="222"/>
                  </a:cubicBezTo>
                  <a:cubicBezTo>
                    <a:pt x="0" y="189"/>
                    <a:pt x="8" y="161"/>
                    <a:pt x="25" y="138"/>
                  </a:cubicBezTo>
                  <a:cubicBezTo>
                    <a:pt x="41" y="114"/>
                    <a:pt x="65" y="102"/>
                    <a:pt x="97" y="102"/>
                  </a:cubicBezTo>
                  <a:cubicBezTo>
                    <a:pt x="130" y="102"/>
                    <a:pt x="154" y="117"/>
                    <a:pt x="169" y="145"/>
                  </a:cubicBezTo>
                  <a:cubicBezTo>
                    <a:pt x="169" y="134"/>
                    <a:pt x="168" y="120"/>
                    <a:pt x="168" y="103"/>
                  </a:cubicBezTo>
                  <a:lnTo>
                    <a:pt x="168" y="0"/>
                  </a:lnTo>
                  <a:lnTo>
                    <a:pt x="228" y="0"/>
                  </a:lnTo>
                  <a:lnTo>
                    <a:pt x="228" y="272"/>
                  </a:lnTo>
                  <a:lnTo>
                    <a:pt x="229" y="340"/>
                  </a:lnTo>
                  <a:lnTo>
                    <a:pt x="172" y="340"/>
                  </a:lnTo>
                  <a:lnTo>
                    <a:pt x="171" y="300"/>
                  </a:lnTo>
                  <a:close/>
                  <a:moveTo>
                    <a:pt x="63" y="224"/>
                  </a:moveTo>
                  <a:cubicBezTo>
                    <a:pt x="63" y="242"/>
                    <a:pt x="67" y="259"/>
                    <a:pt x="76" y="274"/>
                  </a:cubicBezTo>
                  <a:cubicBezTo>
                    <a:pt x="85" y="289"/>
                    <a:pt x="98" y="296"/>
                    <a:pt x="115" y="296"/>
                  </a:cubicBezTo>
                  <a:cubicBezTo>
                    <a:pt x="132" y="296"/>
                    <a:pt x="145" y="289"/>
                    <a:pt x="154" y="275"/>
                  </a:cubicBezTo>
                  <a:cubicBezTo>
                    <a:pt x="163" y="260"/>
                    <a:pt x="168" y="243"/>
                    <a:pt x="168" y="225"/>
                  </a:cubicBezTo>
                  <a:cubicBezTo>
                    <a:pt x="168" y="205"/>
                    <a:pt x="164" y="189"/>
                    <a:pt x="155" y="174"/>
                  </a:cubicBezTo>
                  <a:cubicBezTo>
                    <a:pt x="146" y="160"/>
                    <a:pt x="132" y="153"/>
                    <a:pt x="114" y="153"/>
                  </a:cubicBezTo>
                  <a:cubicBezTo>
                    <a:pt x="96" y="153"/>
                    <a:pt x="83" y="160"/>
                    <a:pt x="75" y="174"/>
                  </a:cubicBezTo>
                  <a:cubicBezTo>
                    <a:pt x="67" y="187"/>
                    <a:pt x="63" y="204"/>
                    <a:pt x="63" y="2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86" name="Freeform 42"/>
            <p:cNvSpPr>
              <a:spLocks noEditPoints="1"/>
            </p:cNvSpPr>
            <p:nvPr/>
          </p:nvSpPr>
          <p:spPr bwMode="auto">
            <a:xfrm>
              <a:off x="4597400" y="407988"/>
              <a:ext cx="98425" cy="114300"/>
            </a:xfrm>
            <a:custGeom>
              <a:avLst/>
              <a:gdLst>
                <a:gd name="T0" fmla="*/ 2147483647 w 218"/>
                <a:gd name="T1" fmla="*/ 2147483647 h 246"/>
                <a:gd name="T2" fmla="*/ 2147483647 w 218"/>
                <a:gd name="T3" fmla="*/ 2147483647 h 246"/>
                <a:gd name="T4" fmla="*/ 0 w 218"/>
                <a:gd name="T5" fmla="*/ 2147483647 h 246"/>
                <a:gd name="T6" fmla="*/ 2147483647 w 218"/>
                <a:gd name="T7" fmla="*/ 2147483647 h 246"/>
                <a:gd name="T8" fmla="*/ 2147483647 w 218"/>
                <a:gd name="T9" fmla="*/ 0 h 246"/>
                <a:gd name="T10" fmla="*/ 2147483647 w 218"/>
                <a:gd name="T11" fmla="*/ 2147483647 h 246"/>
                <a:gd name="T12" fmla="*/ 2147483647 w 218"/>
                <a:gd name="T13" fmla="*/ 2147483647 h 246"/>
                <a:gd name="T14" fmla="*/ 2147483647 w 218"/>
                <a:gd name="T15" fmla="*/ 2147483647 h 246"/>
                <a:gd name="T16" fmla="*/ 2147483647 w 218"/>
                <a:gd name="T17" fmla="*/ 2147483647 h 246"/>
                <a:gd name="T18" fmla="*/ 2147483647 w 218"/>
                <a:gd name="T19" fmla="*/ 2147483647 h 246"/>
                <a:gd name="T20" fmla="*/ 2147483647 w 218"/>
                <a:gd name="T21" fmla="*/ 2147483647 h 246"/>
                <a:gd name="T22" fmla="*/ 2147483647 w 218"/>
                <a:gd name="T23" fmla="*/ 2147483647 h 246"/>
                <a:gd name="T24" fmla="*/ 2147483647 w 218"/>
                <a:gd name="T25" fmla="*/ 2147483647 h 246"/>
                <a:gd name="T26" fmla="*/ 2147483647 w 218"/>
                <a:gd name="T27" fmla="*/ 2147483647 h 246"/>
                <a:gd name="T28" fmla="*/ 2147483647 w 218"/>
                <a:gd name="T29" fmla="*/ 2147483647 h 246"/>
                <a:gd name="T30" fmla="*/ 2147483647 w 218"/>
                <a:gd name="T31" fmla="*/ 2147483647 h 246"/>
                <a:gd name="T32" fmla="*/ 2147483647 w 218"/>
                <a:gd name="T33" fmla="*/ 2147483647 h 246"/>
                <a:gd name="T34" fmla="*/ 2147483647 w 218"/>
                <a:gd name="T35" fmla="*/ 2147483647 h 246"/>
                <a:gd name="T36" fmla="*/ 2147483647 w 218"/>
                <a:gd name="T37" fmla="*/ 2147483647 h 246"/>
                <a:gd name="T38" fmla="*/ 2147483647 w 218"/>
                <a:gd name="T39" fmla="*/ 2147483647 h 246"/>
                <a:gd name="T40" fmla="*/ 2147483647 w 218"/>
                <a:gd name="T41" fmla="*/ 2147483647 h 246"/>
                <a:gd name="T42" fmla="*/ 2147483647 w 218"/>
                <a:gd name="T43" fmla="*/ 2147483647 h 2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18" h="246">
                  <a:moveTo>
                    <a:pt x="122" y="246"/>
                  </a:moveTo>
                  <a:cubicBezTo>
                    <a:pt x="84" y="246"/>
                    <a:pt x="54" y="235"/>
                    <a:pt x="32" y="214"/>
                  </a:cubicBezTo>
                  <a:cubicBezTo>
                    <a:pt x="11" y="193"/>
                    <a:pt x="0" y="163"/>
                    <a:pt x="0" y="123"/>
                  </a:cubicBezTo>
                  <a:cubicBezTo>
                    <a:pt x="0" y="87"/>
                    <a:pt x="10" y="58"/>
                    <a:pt x="31" y="35"/>
                  </a:cubicBezTo>
                  <a:cubicBezTo>
                    <a:pt x="51" y="12"/>
                    <a:pt x="79" y="0"/>
                    <a:pt x="114" y="0"/>
                  </a:cubicBezTo>
                  <a:cubicBezTo>
                    <a:pt x="149" y="0"/>
                    <a:pt x="174" y="12"/>
                    <a:pt x="192" y="35"/>
                  </a:cubicBezTo>
                  <a:cubicBezTo>
                    <a:pt x="209" y="57"/>
                    <a:pt x="218" y="87"/>
                    <a:pt x="218" y="122"/>
                  </a:cubicBezTo>
                  <a:cubicBezTo>
                    <a:pt x="218" y="125"/>
                    <a:pt x="218" y="129"/>
                    <a:pt x="218" y="132"/>
                  </a:cubicBezTo>
                  <a:cubicBezTo>
                    <a:pt x="218" y="135"/>
                    <a:pt x="217" y="139"/>
                    <a:pt x="217" y="143"/>
                  </a:cubicBezTo>
                  <a:lnTo>
                    <a:pt x="60" y="143"/>
                  </a:lnTo>
                  <a:cubicBezTo>
                    <a:pt x="61" y="161"/>
                    <a:pt x="69" y="175"/>
                    <a:pt x="81" y="185"/>
                  </a:cubicBezTo>
                  <a:cubicBezTo>
                    <a:pt x="94" y="196"/>
                    <a:pt x="110" y="201"/>
                    <a:pt x="129" y="201"/>
                  </a:cubicBezTo>
                  <a:cubicBezTo>
                    <a:pt x="141" y="201"/>
                    <a:pt x="153" y="199"/>
                    <a:pt x="165" y="195"/>
                  </a:cubicBezTo>
                  <a:cubicBezTo>
                    <a:pt x="176" y="191"/>
                    <a:pt x="188" y="185"/>
                    <a:pt x="201" y="178"/>
                  </a:cubicBezTo>
                  <a:lnTo>
                    <a:pt x="203" y="230"/>
                  </a:lnTo>
                  <a:cubicBezTo>
                    <a:pt x="178" y="241"/>
                    <a:pt x="151" y="246"/>
                    <a:pt x="122" y="246"/>
                  </a:cubicBezTo>
                  <a:close/>
                  <a:moveTo>
                    <a:pt x="58" y="101"/>
                  </a:moveTo>
                  <a:lnTo>
                    <a:pt x="161" y="101"/>
                  </a:lnTo>
                  <a:cubicBezTo>
                    <a:pt x="161" y="84"/>
                    <a:pt x="156" y="71"/>
                    <a:pt x="149" y="60"/>
                  </a:cubicBezTo>
                  <a:cubicBezTo>
                    <a:pt x="141" y="48"/>
                    <a:pt x="128" y="43"/>
                    <a:pt x="112" y="43"/>
                  </a:cubicBezTo>
                  <a:cubicBezTo>
                    <a:pt x="96" y="43"/>
                    <a:pt x="84" y="48"/>
                    <a:pt x="75" y="59"/>
                  </a:cubicBezTo>
                  <a:cubicBezTo>
                    <a:pt x="66" y="71"/>
                    <a:pt x="60" y="84"/>
                    <a:pt x="58" y="1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87" name="Freeform 43"/>
            <p:cNvSpPr>
              <a:spLocks noEditPoints="1"/>
            </p:cNvSpPr>
            <p:nvPr/>
          </p:nvSpPr>
          <p:spPr bwMode="auto">
            <a:xfrm>
              <a:off x="4781550" y="373063"/>
              <a:ext cx="100013" cy="146050"/>
            </a:xfrm>
            <a:custGeom>
              <a:avLst/>
              <a:gdLst>
                <a:gd name="T0" fmla="*/ 2147483647 w 222"/>
                <a:gd name="T1" fmla="*/ 0 h 315"/>
                <a:gd name="T2" fmla="*/ 2147483647 w 222"/>
                <a:gd name="T3" fmla="*/ 2147483647 h 315"/>
                <a:gd name="T4" fmla="*/ 2147483647 w 222"/>
                <a:gd name="T5" fmla="*/ 2147483647 h 315"/>
                <a:gd name="T6" fmla="*/ 2147483647 w 222"/>
                <a:gd name="T7" fmla="*/ 2147483647 h 315"/>
                <a:gd name="T8" fmla="*/ 2147483647 w 222"/>
                <a:gd name="T9" fmla="*/ 2147483647 h 315"/>
                <a:gd name="T10" fmla="*/ 2147483647 w 222"/>
                <a:gd name="T11" fmla="*/ 2147483647 h 315"/>
                <a:gd name="T12" fmla="*/ 2147483647 w 222"/>
                <a:gd name="T13" fmla="*/ 2147483647 h 315"/>
                <a:gd name="T14" fmla="*/ 2147483647 w 222"/>
                <a:gd name="T15" fmla="*/ 2147483647 h 315"/>
                <a:gd name="T16" fmla="*/ 2147483647 w 222"/>
                <a:gd name="T17" fmla="*/ 2147483647 h 315"/>
                <a:gd name="T18" fmla="*/ 2147483647 w 222"/>
                <a:gd name="T19" fmla="*/ 2147483647 h 315"/>
                <a:gd name="T20" fmla="*/ 0 w 222"/>
                <a:gd name="T21" fmla="*/ 2147483647 h 315"/>
                <a:gd name="T22" fmla="*/ 0 w 222"/>
                <a:gd name="T23" fmla="*/ 0 h 315"/>
                <a:gd name="T24" fmla="*/ 2147483647 w 222"/>
                <a:gd name="T25" fmla="*/ 0 h 315"/>
                <a:gd name="T26" fmla="*/ 2147483647 w 222"/>
                <a:gd name="T27" fmla="*/ 2147483647 h 315"/>
                <a:gd name="T28" fmla="*/ 2147483647 w 222"/>
                <a:gd name="T29" fmla="*/ 2147483647 h 315"/>
                <a:gd name="T30" fmla="*/ 2147483647 w 222"/>
                <a:gd name="T31" fmla="*/ 2147483647 h 315"/>
                <a:gd name="T32" fmla="*/ 2147483647 w 222"/>
                <a:gd name="T33" fmla="*/ 2147483647 h 315"/>
                <a:gd name="T34" fmla="*/ 2147483647 w 222"/>
                <a:gd name="T35" fmla="*/ 2147483647 h 315"/>
                <a:gd name="T36" fmla="*/ 2147483647 w 222"/>
                <a:gd name="T37" fmla="*/ 2147483647 h 315"/>
                <a:gd name="T38" fmla="*/ 2147483647 w 222"/>
                <a:gd name="T39" fmla="*/ 2147483647 h 315"/>
                <a:gd name="T40" fmla="*/ 2147483647 w 222"/>
                <a:gd name="T41" fmla="*/ 2147483647 h 315"/>
                <a:gd name="T42" fmla="*/ 2147483647 w 222"/>
                <a:gd name="T43" fmla="*/ 2147483647 h 315"/>
                <a:gd name="T44" fmla="*/ 2147483647 w 222"/>
                <a:gd name="T45" fmla="*/ 2147483647 h 315"/>
                <a:gd name="T46" fmla="*/ 2147483647 w 222"/>
                <a:gd name="T47" fmla="*/ 2147483647 h 315"/>
                <a:gd name="T48" fmla="*/ 2147483647 w 222"/>
                <a:gd name="T49" fmla="*/ 2147483647 h 315"/>
                <a:gd name="T50" fmla="*/ 2147483647 w 222"/>
                <a:gd name="T51" fmla="*/ 2147483647 h 315"/>
                <a:gd name="T52" fmla="*/ 2147483647 w 222"/>
                <a:gd name="T53" fmla="*/ 2147483647 h 315"/>
                <a:gd name="T54" fmla="*/ 2147483647 w 222"/>
                <a:gd name="T55" fmla="*/ 2147483647 h 315"/>
                <a:gd name="T56" fmla="*/ 2147483647 w 222"/>
                <a:gd name="T57" fmla="*/ 2147483647 h 31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22" h="315">
                  <a:moveTo>
                    <a:pt x="100" y="0"/>
                  </a:moveTo>
                  <a:cubicBezTo>
                    <a:pt x="132" y="0"/>
                    <a:pt x="158" y="6"/>
                    <a:pt x="179" y="18"/>
                  </a:cubicBezTo>
                  <a:cubicBezTo>
                    <a:pt x="200" y="29"/>
                    <a:pt x="211" y="50"/>
                    <a:pt x="211" y="80"/>
                  </a:cubicBezTo>
                  <a:cubicBezTo>
                    <a:pt x="211" y="100"/>
                    <a:pt x="205" y="116"/>
                    <a:pt x="195" y="128"/>
                  </a:cubicBezTo>
                  <a:cubicBezTo>
                    <a:pt x="184" y="139"/>
                    <a:pt x="169" y="147"/>
                    <a:pt x="149" y="151"/>
                  </a:cubicBezTo>
                  <a:cubicBezTo>
                    <a:pt x="171" y="153"/>
                    <a:pt x="189" y="162"/>
                    <a:pt x="202" y="175"/>
                  </a:cubicBezTo>
                  <a:cubicBezTo>
                    <a:pt x="216" y="188"/>
                    <a:pt x="222" y="206"/>
                    <a:pt x="222" y="228"/>
                  </a:cubicBezTo>
                  <a:cubicBezTo>
                    <a:pt x="222" y="260"/>
                    <a:pt x="213" y="281"/>
                    <a:pt x="193" y="293"/>
                  </a:cubicBezTo>
                  <a:cubicBezTo>
                    <a:pt x="174" y="304"/>
                    <a:pt x="158" y="311"/>
                    <a:pt x="145" y="313"/>
                  </a:cubicBezTo>
                  <a:cubicBezTo>
                    <a:pt x="132" y="314"/>
                    <a:pt x="115" y="315"/>
                    <a:pt x="95" y="315"/>
                  </a:cubicBezTo>
                  <a:lnTo>
                    <a:pt x="0" y="315"/>
                  </a:lnTo>
                  <a:lnTo>
                    <a:pt x="0" y="0"/>
                  </a:lnTo>
                  <a:lnTo>
                    <a:pt x="100" y="0"/>
                  </a:lnTo>
                  <a:close/>
                  <a:moveTo>
                    <a:pt x="159" y="221"/>
                  </a:moveTo>
                  <a:cubicBezTo>
                    <a:pt x="159" y="205"/>
                    <a:pt x="153" y="194"/>
                    <a:pt x="141" y="186"/>
                  </a:cubicBezTo>
                  <a:cubicBezTo>
                    <a:pt x="130" y="179"/>
                    <a:pt x="116" y="175"/>
                    <a:pt x="98" y="175"/>
                  </a:cubicBezTo>
                  <a:lnTo>
                    <a:pt x="64" y="175"/>
                  </a:lnTo>
                  <a:lnTo>
                    <a:pt x="64" y="266"/>
                  </a:lnTo>
                  <a:lnTo>
                    <a:pt x="94" y="266"/>
                  </a:lnTo>
                  <a:cubicBezTo>
                    <a:pt x="112" y="266"/>
                    <a:pt x="127" y="263"/>
                    <a:pt x="140" y="256"/>
                  </a:cubicBezTo>
                  <a:cubicBezTo>
                    <a:pt x="153" y="249"/>
                    <a:pt x="159" y="238"/>
                    <a:pt x="159" y="221"/>
                  </a:cubicBezTo>
                  <a:close/>
                  <a:moveTo>
                    <a:pt x="147" y="89"/>
                  </a:moveTo>
                  <a:cubicBezTo>
                    <a:pt x="147" y="75"/>
                    <a:pt x="142" y="64"/>
                    <a:pt x="133" y="58"/>
                  </a:cubicBezTo>
                  <a:cubicBezTo>
                    <a:pt x="123" y="52"/>
                    <a:pt x="111" y="49"/>
                    <a:pt x="95" y="49"/>
                  </a:cubicBezTo>
                  <a:lnTo>
                    <a:pt x="64" y="49"/>
                  </a:lnTo>
                  <a:lnTo>
                    <a:pt x="64" y="128"/>
                  </a:lnTo>
                  <a:lnTo>
                    <a:pt x="94" y="128"/>
                  </a:lnTo>
                  <a:cubicBezTo>
                    <a:pt x="109" y="128"/>
                    <a:pt x="122" y="125"/>
                    <a:pt x="132" y="119"/>
                  </a:cubicBezTo>
                  <a:cubicBezTo>
                    <a:pt x="142" y="113"/>
                    <a:pt x="147" y="104"/>
                    <a:pt x="147" y="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88" name="Freeform 44"/>
            <p:cNvSpPr>
              <a:spLocks noEditPoints="1"/>
            </p:cNvSpPr>
            <p:nvPr/>
          </p:nvSpPr>
          <p:spPr bwMode="auto">
            <a:xfrm>
              <a:off x="4900613" y="409575"/>
              <a:ext cx="93662" cy="111125"/>
            </a:xfrm>
            <a:custGeom>
              <a:avLst/>
              <a:gdLst>
                <a:gd name="T0" fmla="*/ 2147483647 w 209"/>
                <a:gd name="T1" fmla="*/ 2147483647 h 242"/>
                <a:gd name="T2" fmla="*/ 2147483647 w 209"/>
                <a:gd name="T3" fmla="*/ 2147483647 h 242"/>
                <a:gd name="T4" fmla="*/ 2147483647 w 209"/>
                <a:gd name="T5" fmla="*/ 2147483647 h 242"/>
                <a:gd name="T6" fmla="*/ 2147483647 w 209"/>
                <a:gd name="T7" fmla="*/ 2147483647 h 242"/>
                <a:gd name="T8" fmla="*/ 0 w 209"/>
                <a:gd name="T9" fmla="*/ 2147483647 h 242"/>
                <a:gd name="T10" fmla="*/ 2147483647 w 209"/>
                <a:gd name="T11" fmla="*/ 2147483647 h 242"/>
                <a:gd name="T12" fmla="*/ 2147483647 w 209"/>
                <a:gd name="T13" fmla="*/ 2147483647 h 242"/>
                <a:gd name="T14" fmla="*/ 2147483647 w 209"/>
                <a:gd name="T15" fmla="*/ 2147483647 h 242"/>
                <a:gd name="T16" fmla="*/ 2147483647 w 209"/>
                <a:gd name="T17" fmla="*/ 2147483647 h 242"/>
                <a:gd name="T18" fmla="*/ 2147483647 w 209"/>
                <a:gd name="T19" fmla="*/ 2147483647 h 242"/>
                <a:gd name="T20" fmla="*/ 2147483647 w 209"/>
                <a:gd name="T21" fmla="*/ 2147483647 h 242"/>
                <a:gd name="T22" fmla="*/ 2147483647 w 209"/>
                <a:gd name="T23" fmla="*/ 2147483647 h 242"/>
                <a:gd name="T24" fmla="*/ 2147483647 w 209"/>
                <a:gd name="T25" fmla="*/ 0 h 242"/>
                <a:gd name="T26" fmla="*/ 2147483647 w 209"/>
                <a:gd name="T27" fmla="*/ 2147483647 h 242"/>
                <a:gd name="T28" fmla="*/ 2147483647 w 209"/>
                <a:gd name="T29" fmla="*/ 2147483647 h 242"/>
                <a:gd name="T30" fmla="*/ 2147483647 w 209"/>
                <a:gd name="T31" fmla="*/ 2147483647 h 242"/>
                <a:gd name="T32" fmla="*/ 2147483647 w 209"/>
                <a:gd name="T33" fmla="*/ 2147483647 h 242"/>
                <a:gd name="T34" fmla="*/ 2147483647 w 209"/>
                <a:gd name="T35" fmla="*/ 2147483647 h 242"/>
                <a:gd name="T36" fmla="*/ 2147483647 w 209"/>
                <a:gd name="T37" fmla="*/ 2147483647 h 242"/>
                <a:gd name="T38" fmla="*/ 2147483647 w 209"/>
                <a:gd name="T39" fmla="*/ 2147483647 h 242"/>
                <a:gd name="T40" fmla="*/ 2147483647 w 209"/>
                <a:gd name="T41" fmla="*/ 2147483647 h 242"/>
                <a:gd name="T42" fmla="*/ 2147483647 w 209"/>
                <a:gd name="T43" fmla="*/ 2147483647 h 242"/>
                <a:gd name="T44" fmla="*/ 2147483647 w 209"/>
                <a:gd name="T45" fmla="*/ 2147483647 h 242"/>
                <a:gd name="T46" fmla="*/ 2147483647 w 209"/>
                <a:gd name="T47" fmla="*/ 2147483647 h 242"/>
                <a:gd name="T48" fmla="*/ 2147483647 w 209"/>
                <a:gd name="T49" fmla="*/ 2147483647 h 242"/>
                <a:gd name="T50" fmla="*/ 2147483647 w 209"/>
                <a:gd name="T51" fmla="*/ 2147483647 h 242"/>
                <a:gd name="T52" fmla="*/ 2147483647 w 209"/>
                <a:gd name="T53" fmla="*/ 2147483647 h 242"/>
                <a:gd name="T54" fmla="*/ 2147483647 w 209"/>
                <a:gd name="T55" fmla="*/ 2147483647 h 242"/>
                <a:gd name="T56" fmla="*/ 2147483647 w 209"/>
                <a:gd name="T57" fmla="*/ 2147483647 h 24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09" h="242">
                  <a:moveTo>
                    <a:pt x="154" y="203"/>
                  </a:moveTo>
                  <a:cubicBezTo>
                    <a:pt x="147" y="215"/>
                    <a:pt x="136" y="225"/>
                    <a:pt x="123" y="231"/>
                  </a:cubicBezTo>
                  <a:cubicBezTo>
                    <a:pt x="111" y="238"/>
                    <a:pt x="96" y="242"/>
                    <a:pt x="81" y="242"/>
                  </a:cubicBezTo>
                  <a:cubicBezTo>
                    <a:pt x="57" y="242"/>
                    <a:pt x="38" y="236"/>
                    <a:pt x="23" y="223"/>
                  </a:cubicBezTo>
                  <a:cubicBezTo>
                    <a:pt x="8" y="210"/>
                    <a:pt x="0" y="192"/>
                    <a:pt x="0" y="169"/>
                  </a:cubicBezTo>
                  <a:cubicBezTo>
                    <a:pt x="0" y="140"/>
                    <a:pt x="12" y="120"/>
                    <a:pt x="35" y="109"/>
                  </a:cubicBezTo>
                  <a:cubicBezTo>
                    <a:pt x="58" y="99"/>
                    <a:pt x="86" y="93"/>
                    <a:pt x="119" y="93"/>
                  </a:cubicBezTo>
                  <a:lnTo>
                    <a:pt x="152" y="94"/>
                  </a:lnTo>
                  <a:cubicBezTo>
                    <a:pt x="152" y="60"/>
                    <a:pt x="135" y="43"/>
                    <a:pt x="100" y="43"/>
                  </a:cubicBezTo>
                  <a:cubicBezTo>
                    <a:pt x="87" y="43"/>
                    <a:pt x="73" y="46"/>
                    <a:pt x="61" y="50"/>
                  </a:cubicBezTo>
                  <a:cubicBezTo>
                    <a:pt x="49" y="54"/>
                    <a:pt x="37" y="61"/>
                    <a:pt x="27" y="69"/>
                  </a:cubicBezTo>
                  <a:lnTo>
                    <a:pt x="25" y="16"/>
                  </a:lnTo>
                  <a:cubicBezTo>
                    <a:pt x="51" y="6"/>
                    <a:pt x="78" y="0"/>
                    <a:pt x="106" y="0"/>
                  </a:cubicBezTo>
                  <a:cubicBezTo>
                    <a:pt x="123" y="0"/>
                    <a:pt x="140" y="3"/>
                    <a:pt x="155" y="8"/>
                  </a:cubicBezTo>
                  <a:cubicBezTo>
                    <a:pt x="171" y="13"/>
                    <a:pt x="182" y="21"/>
                    <a:pt x="189" y="30"/>
                  </a:cubicBezTo>
                  <a:cubicBezTo>
                    <a:pt x="195" y="39"/>
                    <a:pt x="200" y="49"/>
                    <a:pt x="203" y="58"/>
                  </a:cubicBezTo>
                  <a:cubicBezTo>
                    <a:pt x="205" y="68"/>
                    <a:pt x="206" y="82"/>
                    <a:pt x="206" y="100"/>
                  </a:cubicBezTo>
                  <a:lnTo>
                    <a:pt x="209" y="238"/>
                  </a:lnTo>
                  <a:lnTo>
                    <a:pt x="154" y="238"/>
                  </a:lnTo>
                  <a:lnTo>
                    <a:pt x="154" y="203"/>
                  </a:lnTo>
                  <a:close/>
                  <a:moveTo>
                    <a:pt x="138" y="132"/>
                  </a:moveTo>
                  <a:cubicBezTo>
                    <a:pt x="115" y="132"/>
                    <a:pt x="97" y="134"/>
                    <a:pt x="82" y="139"/>
                  </a:cubicBezTo>
                  <a:cubicBezTo>
                    <a:pt x="67" y="144"/>
                    <a:pt x="60" y="154"/>
                    <a:pt x="60" y="171"/>
                  </a:cubicBezTo>
                  <a:cubicBezTo>
                    <a:pt x="60" y="180"/>
                    <a:pt x="64" y="187"/>
                    <a:pt x="71" y="192"/>
                  </a:cubicBezTo>
                  <a:cubicBezTo>
                    <a:pt x="78" y="198"/>
                    <a:pt x="87" y="201"/>
                    <a:pt x="96" y="201"/>
                  </a:cubicBezTo>
                  <a:cubicBezTo>
                    <a:pt x="115" y="201"/>
                    <a:pt x="129" y="194"/>
                    <a:pt x="138" y="180"/>
                  </a:cubicBezTo>
                  <a:cubicBezTo>
                    <a:pt x="147" y="167"/>
                    <a:pt x="152" y="151"/>
                    <a:pt x="152" y="132"/>
                  </a:cubicBezTo>
                  <a:lnTo>
                    <a:pt x="145" y="132"/>
                  </a:lnTo>
                  <a:lnTo>
                    <a:pt x="138" y="1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89" name="Freeform 45"/>
            <p:cNvSpPr>
              <a:spLocks/>
            </p:cNvSpPr>
            <p:nvPr/>
          </p:nvSpPr>
          <p:spPr bwMode="auto">
            <a:xfrm>
              <a:off x="5021263" y="409575"/>
              <a:ext cx="63500" cy="109538"/>
            </a:xfrm>
            <a:custGeom>
              <a:avLst/>
              <a:gdLst>
                <a:gd name="T0" fmla="*/ 2147483647 w 140"/>
                <a:gd name="T1" fmla="*/ 2147483647 h 235"/>
                <a:gd name="T2" fmla="*/ 0 w 140"/>
                <a:gd name="T3" fmla="*/ 2147483647 h 235"/>
                <a:gd name="T4" fmla="*/ 2147483647 w 140"/>
                <a:gd name="T5" fmla="*/ 2147483647 h 235"/>
                <a:gd name="T6" fmla="*/ 2147483647 w 140"/>
                <a:gd name="T7" fmla="*/ 2147483647 h 235"/>
                <a:gd name="T8" fmla="*/ 2147483647 w 140"/>
                <a:gd name="T9" fmla="*/ 2147483647 h 235"/>
                <a:gd name="T10" fmla="*/ 2147483647 w 140"/>
                <a:gd name="T11" fmla="*/ 0 h 235"/>
                <a:gd name="T12" fmla="*/ 2147483647 w 140"/>
                <a:gd name="T13" fmla="*/ 2147483647 h 235"/>
                <a:gd name="T14" fmla="*/ 2147483647 w 140"/>
                <a:gd name="T15" fmla="*/ 2147483647 h 235"/>
                <a:gd name="T16" fmla="*/ 2147483647 w 140"/>
                <a:gd name="T17" fmla="*/ 2147483647 h 235"/>
                <a:gd name="T18" fmla="*/ 2147483647 w 140"/>
                <a:gd name="T19" fmla="*/ 2147483647 h 235"/>
                <a:gd name="T20" fmla="*/ 2147483647 w 140"/>
                <a:gd name="T21" fmla="*/ 2147483647 h 235"/>
                <a:gd name="T22" fmla="*/ 2147483647 w 140"/>
                <a:gd name="T23" fmla="*/ 2147483647 h 235"/>
                <a:gd name="T24" fmla="*/ 2147483647 w 140"/>
                <a:gd name="T25" fmla="*/ 2147483647 h 235"/>
                <a:gd name="T26" fmla="*/ 2147483647 w 140"/>
                <a:gd name="T27" fmla="*/ 214748364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0" h="235">
                  <a:moveTo>
                    <a:pt x="2" y="72"/>
                  </a:moveTo>
                  <a:lnTo>
                    <a:pt x="0" y="1"/>
                  </a:lnTo>
                  <a:lnTo>
                    <a:pt x="55" y="1"/>
                  </a:lnTo>
                  <a:lnTo>
                    <a:pt x="56" y="61"/>
                  </a:lnTo>
                  <a:cubicBezTo>
                    <a:pt x="61" y="43"/>
                    <a:pt x="69" y="28"/>
                    <a:pt x="80" y="16"/>
                  </a:cubicBezTo>
                  <a:cubicBezTo>
                    <a:pt x="91" y="5"/>
                    <a:pt x="104" y="0"/>
                    <a:pt x="122" y="0"/>
                  </a:cubicBezTo>
                  <a:cubicBezTo>
                    <a:pt x="127" y="0"/>
                    <a:pt x="133" y="0"/>
                    <a:pt x="140" y="2"/>
                  </a:cubicBezTo>
                  <a:lnTo>
                    <a:pt x="140" y="58"/>
                  </a:lnTo>
                  <a:cubicBezTo>
                    <a:pt x="131" y="57"/>
                    <a:pt x="124" y="55"/>
                    <a:pt x="118" y="55"/>
                  </a:cubicBezTo>
                  <a:cubicBezTo>
                    <a:pt x="97" y="55"/>
                    <a:pt x="83" y="63"/>
                    <a:pt x="74" y="78"/>
                  </a:cubicBezTo>
                  <a:cubicBezTo>
                    <a:pt x="66" y="93"/>
                    <a:pt x="62" y="112"/>
                    <a:pt x="62" y="134"/>
                  </a:cubicBezTo>
                  <a:lnTo>
                    <a:pt x="62" y="235"/>
                  </a:lnTo>
                  <a:lnTo>
                    <a:pt x="2" y="235"/>
                  </a:lnTo>
                  <a:lnTo>
                    <a:pt x="2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90" name="Freeform 46"/>
            <p:cNvSpPr>
              <a:spLocks/>
            </p:cNvSpPr>
            <p:nvPr/>
          </p:nvSpPr>
          <p:spPr bwMode="auto">
            <a:xfrm>
              <a:off x="5095875" y="409575"/>
              <a:ext cx="79375" cy="111125"/>
            </a:xfrm>
            <a:custGeom>
              <a:avLst/>
              <a:gdLst>
                <a:gd name="T0" fmla="*/ 2147483647 w 175"/>
                <a:gd name="T1" fmla="*/ 2147483647 h 237"/>
                <a:gd name="T2" fmla="*/ 2147483647 w 175"/>
                <a:gd name="T3" fmla="*/ 2147483647 h 237"/>
                <a:gd name="T4" fmla="*/ 0 w 175"/>
                <a:gd name="T5" fmla="*/ 2147483647 h 237"/>
                <a:gd name="T6" fmla="*/ 2147483647 w 175"/>
                <a:gd name="T7" fmla="*/ 2147483647 h 237"/>
                <a:gd name="T8" fmla="*/ 2147483647 w 175"/>
                <a:gd name="T9" fmla="*/ 0 h 237"/>
                <a:gd name="T10" fmla="*/ 2147483647 w 175"/>
                <a:gd name="T11" fmla="*/ 2147483647 h 237"/>
                <a:gd name="T12" fmla="*/ 2147483647 w 175"/>
                <a:gd name="T13" fmla="*/ 2147483647 h 237"/>
                <a:gd name="T14" fmla="*/ 2147483647 w 175"/>
                <a:gd name="T15" fmla="*/ 2147483647 h 237"/>
                <a:gd name="T16" fmla="*/ 2147483647 w 175"/>
                <a:gd name="T17" fmla="*/ 2147483647 h 237"/>
                <a:gd name="T18" fmla="*/ 2147483647 w 175"/>
                <a:gd name="T19" fmla="*/ 2147483647 h 237"/>
                <a:gd name="T20" fmla="*/ 2147483647 w 175"/>
                <a:gd name="T21" fmla="*/ 2147483647 h 237"/>
                <a:gd name="T22" fmla="*/ 2147483647 w 175"/>
                <a:gd name="T23" fmla="*/ 2147483647 h 237"/>
                <a:gd name="T24" fmla="*/ 2147483647 w 175"/>
                <a:gd name="T25" fmla="*/ 2147483647 h 237"/>
                <a:gd name="T26" fmla="*/ 2147483647 w 175"/>
                <a:gd name="T27" fmla="*/ 2147483647 h 237"/>
                <a:gd name="T28" fmla="*/ 2147483647 w 175"/>
                <a:gd name="T29" fmla="*/ 2147483647 h 237"/>
                <a:gd name="T30" fmla="*/ 2147483647 w 175"/>
                <a:gd name="T31" fmla="*/ 2147483647 h 237"/>
                <a:gd name="T32" fmla="*/ 2147483647 w 175"/>
                <a:gd name="T33" fmla="*/ 2147483647 h 237"/>
                <a:gd name="T34" fmla="*/ 2147483647 w 175"/>
                <a:gd name="T35" fmla="*/ 2147483647 h 237"/>
                <a:gd name="T36" fmla="*/ 2147483647 w 175"/>
                <a:gd name="T37" fmla="*/ 2147483647 h 23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75" h="237">
                  <a:moveTo>
                    <a:pt x="120" y="237"/>
                  </a:moveTo>
                  <a:cubicBezTo>
                    <a:pt x="83" y="237"/>
                    <a:pt x="54" y="226"/>
                    <a:pt x="32" y="205"/>
                  </a:cubicBezTo>
                  <a:cubicBezTo>
                    <a:pt x="11" y="183"/>
                    <a:pt x="0" y="154"/>
                    <a:pt x="0" y="117"/>
                  </a:cubicBezTo>
                  <a:cubicBezTo>
                    <a:pt x="0" y="82"/>
                    <a:pt x="11" y="54"/>
                    <a:pt x="32" y="32"/>
                  </a:cubicBezTo>
                  <a:cubicBezTo>
                    <a:pt x="54" y="10"/>
                    <a:pt x="83" y="0"/>
                    <a:pt x="117" y="0"/>
                  </a:cubicBezTo>
                  <a:cubicBezTo>
                    <a:pt x="126" y="0"/>
                    <a:pt x="135" y="0"/>
                    <a:pt x="143" y="1"/>
                  </a:cubicBezTo>
                  <a:cubicBezTo>
                    <a:pt x="151" y="3"/>
                    <a:pt x="160" y="4"/>
                    <a:pt x="169" y="7"/>
                  </a:cubicBezTo>
                  <a:lnTo>
                    <a:pt x="164" y="56"/>
                  </a:lnTo>
                  <a:cubicBezTo>
                    <a:pt x="158" y="54"/>
                    <a:pt x="152" y="52"/>
                    <a:pt x="146" y="51"/>
                  </a:cubicBezTo>
                  <a:cubicBezTo>
                    <a:pt x="139" y="49"/>
                    <a:pt x="133" y="48"/>
                    <a:pt x="127" y="48"/>
                  </a:cubicBezTo>
                  <a:cubicBezTo>
                    <a:pt x="108" y="48"/>
                    <a:pt x="93" y="55"/>
                    <a:pt x="81" y="68"/>
                  </a:cubicBezTo>
                  <a:cubicBezTo>
                    <a:pt x="69" y="81"/>
                    <a:pt x="63" y="97"/>
                    <a:pt x="63" y="117"/>
                  </a:cubicBezTo>
                  <a:cubicBezTo>
                    <a:pt x="63" y="138"/>
                    <a:pt x="69" y="155"/>
                    <a:pt x="81" y="167"/>
                  </a:cubicBezTo>
                  <a:cubicBezTo>
                    <a:pt x="93" y="180"/>
                    <a:pt x="110" y="186"/>
                    <a:pt x="131" y="186"/>
                  </a:cubicBezTo>
                  <a:cubicBezTo>
                    <a:pt x="138" y="186"/>
                    <a:pt x="145" y="186"/>
                    <a:pt x="151" y="184"/>
                  </a:cubicBezTo>
                  <a:cubicBezTo>
                    <a:pt x="157" y="183"/>
                    <a:pt x="164" y="180"/>
                    <a:pt x="171" y="177"/>
                  </a:cubicBezTo>
                  <a:lnTo>
                    <a:pt x="175" y="228"/>
                  </a:lnTo>
                  <a:cubicBezTo>
                    <a:pt x="164" y="231"/>
                    <a:pt x="155" y="233"/>
                    <a:pt x="147" y="234"/>
                  </a:cubicBezTo>
                  <a:cubicBezTo>
                    <a:pt x="139" y="236"/>
                    <a:pt x="130" y="237"/>
                    <a:pt x="120" y="2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91" name="Freeform 47"/>
            <p:cNvSpPr>
              <a:spLocks noEditPoints="1"/>
            </p:cNvSpPr>
            <p:nvPr/>
          </p:nvSpPr>
          <p:spPr bwMode="auto">
            <a:xfrm>
              <a:off x="5187950" y="407988"/>
              <a:ext cx="100013" cy="114300"/>
            </a:xfrm>
            <a:custGeom>
              <a:avLst/>
              <a:gdLst>
                <a:gd name="T0" fmla="*/ 2147483647 w 218"/>
                <a:gd name="T1" fmla="*/ 2147483647 h 246"/>
                <a:gd name="T2" fmla="*/ 2147483647 w 218"/>
                <a:gd name="T3" fmla="*/ 2147483647 h 246"/>
                <a:gd name="T4" fmla="*/ 0 w 218"/>
                <a:gd name="T5" fmla="*/ 2147483647 h 246"/>
                <a:gd name="T6" fmla="*/ 2147483647 w 218"/>
                <a:gd name="T7" fmla="*/ 2147483647 h 246"/>
                <a:gd name="T8" fmla="*/ 2147483647 w 218"/>
                <a:gd name="T9" fmla="*/ 0 h 246"/>
                <a:gd name="T10" fmla="*/ 2147483647 w 218"/>
                <a:gd name="T11" fmla="*/ 2147483647 h 246"/>
                <a:gd name="T12" fmla="*/ 2147483647 w 218"/>
                <a:gd name="T13" fmla="*/ 2147483647 h 246"/>
                <a:gd name="T14" fmla="*/ 2147483647 w 218"/>
                <a:gd name="T15" fmla="*/ 2147483647 h 246"/>
                <a:gd name="T16" fmla="*/ 2147483647 w 218"/>
                <a:gd name="T17" fmla="*/ 2147483647 h 246"/>
                <a:gd name="T18" fmla="*/ 2147483647 w 218"/>
                <a:gd name="T19" fmla="*/ 2147483647 h 246"/>
                <a:gd name="T20" fmla="*/ 2147483647 w 218"/>
                <a:gd name="T21" fmla="*/ 2147483647 h 246"/>
                <a:gd name="T22" fmla="*/ 2147483647 w 218"/>
                <a:gd name="T23" fmla="*/ 2147483647 h 246"/>
                <a:gd name="T24" fmla="*/ 2147483647 w 218"/>
                <a:gd name="T25" fmla="*/ 2147483647 h 246"/>
                <a:gd name="T26" fmla="*/ 2147483647 w 218"/>
                <a:gd name="T27" fmla="*/ 2147483647 h 246"/>
                <a:gd name="T28" fmla="*/ 2147483647 w 218"/>
                <a:gd name="T29" fmla="*/ 2147483647 h 246"/>
                <a:gd name="T30" fmla="*/ 2147483647 w 218"/>
                <a:gd name="T31" fmla="*/ 2147483647 h 246"/>
                <a:gd name="T32" fmla="*/ 2147483647 w 218"/>
                <a:gd name="T33" fmla="*/ 2147483647 h 246"/>
                <a:gd name="T34" fmla="*/ 2147483647 w 218"/>
                <a:gd name="T35" fmla="*/ 2147483647 h 246"/>
                <a:gd name="T36" fmla="*/ 2147483647 w 218"/>
                <a:gd name="T37" fmla="*/ 2147483647 h 246"/>
                <a:gd name="T38" fmla="*/ 2147483647 w 218"/>
                <a:gd name="T39" fmla="*/ 2147483647 h 246"/>
                <a:gd name="T40" fmla="*/ 2147483647 w 218"/>
                <a:gd name="T41" fmla="*/ 2147483647 h 246"/>
                <a:gd name="T42" fmla="*/ 2147483647 w 218"/>
                <a:gd name="T43" fmla="*/ 2147483647 h 2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18" h="246">
                  <a:moveTo>
                    <a:pt x="122" y="246"/>
                  </a:moveTo>
                  <a:cubicBezTo>
                    <a:pt x="83" y="246"/>
                    <a:pt x="53" y="235"/>
                    <a:pt x="31" y="214"/>
                  </a:cubicBezTo>
                  <a:cubicBezTo>
                    <a:pt x="10" y="193"/>
                    <a:pt x="0" y="163"/>
                    <a:pt x="0" y="123"/>
                  </a:cubicBezTo>
                  <a:cubicBezTo>
                    <a:pt x="0" y="87"/>
                    <a:pt x="10" y="58"/>
                    <a:pt x="30" y="35"/>
                  </a:cubicBezTo>
                  <a:cubicBezTo>
                    <a:pt x="50" y="12"/>
                    <a:pt x="78" y="0"/>
                    <a:pt x="114" y="0"/>
                  </a:cubicBezTo>
                  <a:cubicBezTo>
                    <a:pt x="148" y="0"/>
                    <a:pt x="174" y="12"/>
                    <a:pt x="191" y="35"/>
                  </a:cubicBezTo>
                  <a:cubicBezTo>
                    <a:pt x="209" y="57"/>
                    <a:pt x="218" y="87"/>
                    <a:pt x="218" y="122"/>
                  </a:cubicBezTo>
                  <a:cubicBezTo>
                    <a:pt x="218" y="125"/>
                    <a:pt x="218" y="129"/>
                    <a:pt x="217" y="132"/>
                  </a:cubicBezTo>
                  <a:cubicBezTo>
                    <a:pt x="217" y="135"/>
                    <a:pt x="216" y="139"/>
                    <a:pt x="216" y="143"/>
                  </a:cubicBezTo>
                  <a:lnTo>
                    <a:pt x="59" y="143"/>
                  </a:lnTo>
                  <a:cubicBezTo>
                    <a:pt x="61" y="161"/>
                    <a:pt x="68" y="175"/>
                    <a:pt x="81" y="185"/>
                  </a:cubicBezTo>
                  <a:cubicBezTo>
                    <a:pt x="94" y="196"/>
                    <a:pt x="110" y="201"/>
                    <a:pt x="128" y="201"/>
                  </a:cubicBezTo>
                  <a:cubicBezTo>
                    <a:pt x="141" y="201"/>
                    <a:pt x="153" y="199"/>
                    <a:pt x="164" y="195"/>
                  </a:cubicBezTo>
                  <a:cubicBezTo>
                    <a:pt x="175" y="191"/>
                    <a:pt x="188" y="185"/>
                    <a:pt x="201" y="178"/>
                  </a:cubicBezTo>
                  <a:lnTo>
                    <a:pt x="202" y="230"/>
                  </a:lnTo>
                  <a:cubicBezTo>
                    <a:pt x="177" y="241"/>
                    <a:pt x="151" y="246"/>
                    <a:pt x="122" y="246"/>
                  </a:cubicBezTo>
                  <a:close/>
                  <a:moveTo>
                    <a:pt x="58" y="101"/>
                  </a:moveTo>
                  <a:lnTo>
                    <a:pt x="160" y="101"/>
                  </a:lnTo>
                  <a:cubicBezTo>
                    <a:pt x="160" y="84"/>
                    <a:pt x="156" y="71"/>
                    <a:pt x="148" y="60"/>
                  </a:cubicBezTo>
                  <a:cubicBezTo>
                    <a:pt x="140" y="48"/>
                    <a:pt x="128" y="43"/>
                    <a:pt x="112" y="43"/>
                  </a:cubicBezTo>
                  <a:cubicBezTo>
                    <a:pt x="96" y="43"/>
                    <a:pt x="83" y="48"/>
                    <a:pt x="74" y="59"/>
                  </a:cubicBezTo>
                  <a:cubicBezTo>
                    <a:pt x="65" y="71"/>
                    <a:pt x="60" y="84"/>
                    <a:pt x="58" y="1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92" name="Rectangle 48"/>
            <p:cNvSpPr>
              <a:spLocks noChangeArrowheads="1"/>
            </p:cNvSpPr>
            <p:nvPr/>
          </p:nvSpPr>
          <p:spPr bwMode="auto">
            <a:xfrm>
              <a:off x="5308600" y="361950"/>
              <a:ext cx="26988" cy="1571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93" name="Freeform 49"/>
            <p:cNvSpPr>
              <a:spLocks noEditPoints="1"/>
            </p:cNvSpPr>
            <p:nvPr/>
          </p:nvSpPr>
          <p:spPr bwMode="auto">
            <a:xfrm>
              <a:off x="5357813" y="407988"/>
              <a:ext cx="109537" cy="114300"/>
            </a:xfrm>
            <a:custGeom>
              <a:avLst/>
              <a:gdLst>
                <a:gd name="T0" fmla="*/ 0 w 243"/>
                <a:gd name="T1" fmla="*/ 2147483647 h 246"/>
                <a:gd name="T2" fmla="*/ 2147483647 w 243"/>
                <a:gd name="T3" fmla="*/ 2147483647 h 246"/>
                <a:gd name="T4" fmla="*/ 2147483647 w 243"/>
                <a:gd name="T5" fmla="*/ 0 h 246"/>
                <a:gd name="T6" fmla="*/ 2147483647 w 243"/>
                <a:gd name="T7" fmla="*/ 2147483647 h 246"/>
                <a:gd name="T8" fmla="*/ 2147483647 w 243"/>
                <a:gd name="T9" fmla="*/ 2147483647 h 246"/>
                <a:gd name="T10" fmla="*/ 2147483647 w 243"/>
                <a:gd name="T11" fmla="*/ 2147483647 h 246"/>
                <a:gd name="T12" fmla="*/ 2147483647 w 243"/>
                <a:gd name="T13" fmla="*/ 2147483647 h 246"/>
                <a:gd name="T14" fmla="*/ 2147483647 w 243"/>
                <a:gd name="T15" fmla="*/ 2147483647 h 246"/>
                <a:gd name="T16" fmla="*/ 0 w 243"/>
                <a:gd name="T17" fmla="*/ 2147483647 h 246"/>
                <a:gd name="T18" fmla="*/ 2147483647 w 243"/>
                <a:gd name="T19" fmla="*/ 2147483647 h 246"/>
                <a:gd name="T20" fmla="*/ 2147483647 w 243"/>
                <a:gd name="T21" fmla="*/ 2147483647 h 246"/>
                <a:gd name="T22" fmla="*/ 2147483647 w 243"/>
                <a:gd name="T23" fmla="*/ 2147483647 h 246"/>
                <a:gd name="T24" fmla="*/ 2147483647 w 243"/>
                <a:gd name="T25" fmla="*/ 2147483647 h 246"/>
                <a:gd name="T26" fmla="*/ 2147483647 w 243"/>
                <a:gd name="T27" fmla="*/ 2147483647 h 246"/>
                <a:gd name="T28" fmla="*/ 2147483647 w 243"/>
                <a:gd name="T29" fmla="*/ 2147483647 h 246"/>
                <a:gd name="T30" fmla="*/ 2147483647 w 243"/>
                <a:gd name="T31" fmla="*/ 2147483647 h 246"/>
                <a:gd name="T32" fmla="*/ 2147483647 w 243"/>
                <a:gd name="T33" fmla="*/ 2147483647 h 246"/>
                <a:gd name="T34" fmla="*/ 2147483647 w 243"/>
                <a:gd name="T35" fmla="*/ 2147483647 h 24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43" h="246">
                  <a:moveTo>
                    <a:pt x="0" y="122"/>
                  </a:moveTo>
                  <a:cubicBezTo>
                    <a:pt x="0" y="86"/>
                    <a:pt x="11" y="57"/>
                    <a:pt x="34" y="34"/>
                  </a:cubicBezTo>
                  <a:cubicBezTo>
                    <a:pt x="56" y="12"/>
                    <a:pt x="85" y="0"/>
                    <a:pt x="122" y="0"/>
                  </a:cubicBezTo>
                  <a:cubicBezTo>
                    <a:pt x="158" y="0"/>
                    <a:pt x="188" y="12"/>
                    <a:pt x="210" y="35"/>
                  </a:cubicBezTo>
                  <a:cubicBezTo>
                    <a:pt x="232" y="59"/>
                    <a:pt x="243" y="89"/>
                    <a:pt x="243" y="125"/>
                  </a:cubicBezTo>
                  <a:cubicBezTo>
                    <a:pt x="243" y="161"/>
                    <a:pt x="232" y="190"/>
                    <a:pt x="209" y="212"/>
                  </a:cubicBezTo>
                  <a:cubicBezTo>
                    <a:pt x="187" y="235"/>
                    <a:pt x="158" y="246"/>
                    <a:pt x="121" y="246"/>
                  </a:cubicBezTo>
                  <a:cubicBezTo>
                    <a:pt x="85" y="246"/>
                    <a:pt x="56" y="235"/>
                    <a:pt x="34" y="212"/>
                  </a:cubicBezTo>
                  <a:cubicBezTo>
                    <a:pt x="11" y="188"/>
                    <a:pt x="0" y="159"/>
                    <a:pt x="0" y="122"/>
                  </a:cubicBezTo>
                  <a:close/>
                  <a:moveTo>
                    <a:pt x="64" y="122"/>
                  </a:moveTo>
                  <a:cubicBezTo>
                    <a:pt x="64" y="143"/>
                    <a:pt x="68" y="162"/>
                    <a:pt x="78" y="178"/>
                  </a:cubicBezTo>
                  <a:cubicBezTo>
                    <a:pt x="88" y="193"/>
                    <a:pt x="103" y="201"/>
                    <a:pt x="123" y="201"/>
                  </a:cubicBezTo>
                  <a:cubicBezTo>
                    <a:pt x="141" y="201"/>
                    <a:pt x="155" y="193"/>
                    <a:pt x="165" y="177"/>
                  </a:cubicBezTo>
                  <a:cubicBezTo>
                    <a:pt x="175" y="161"/>
                    <a:pt x="180" y="144"/>
                    <a:pt x="180" y="124"/>
                  </a:cubicBezTo>
                  <a:cubicBezTo>
                    <a:pt x="180" y="103"/>
                    <a:pt x="175" y="85"/>
                    <a:pt x="166" y="69"/>
                  </a:cubicBezTo>
                  <a:cubicBezTo>
                    <a:pt x="156" y="53"/>
                    <a:pt x="141" y="45"/>
                    <a:pt x="122" y="45"/>
                  </a:cubicBezTo>
                  <a:cubicBezTo>
                    <a:pt x="103" y="45"/>
                    <a:pt x="89" y="53"/>
                    <a:pt x="79" y="69"/>
                  </a:cubicBezTo>
                  <a:cubicBezTo>
                    <a:pt x="68" y="84"/>
                    <a:pt x="64" y="102"/>
                    <a:pt x="64" y="1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94" name="Freeform 50"/>
            <p:cNvSpPr>
              <a:spLocks/>
            </p:cNvSpPr>
            <p:nvPr/>
          </p:nvSpPr>
          <p:spPr bwMode="auto">
            <a:xfrm>
              <a:off x="5489575" y="409575"/>
              <a:ext cx="98425" cy="109538"/>
            </a:xfrm>
            <a:custGeom>
              <a:avLst/>
              <a:gdLst>
                <a:gd name="T0" fmla="*/ 2147483647 w 218"/>
                <a:gd name="T1" fmla="*/ 0 h 237"/>
                <a:gd name="T2" fmla="*/ 2147483647 w 218"/>
                <a:gd name="T3" fmla="*/ 2147483647 h 237"/>
                <a:gd name="T4" fmla="*/ 2147483647 w 218"/>
                <a:gd name="T5" fmla="*/ 2147483647 h 237"/>
                <a:gd name="T6" fmla="*/ 2147483647 w 218"/>
                <a:gd name="T7" fmla="*/ 2147483647 h 237"/>
                <a:gd name="T8" fmla="*/ 2147483647 w 218"/>
                <a:gd name="T9" fmla="*/ 2147483647 h 237"/>
                <a:gd name="T10" fmla="*/ 2147483647 w 218"/>
                <a:gd name="T11" fmla="*/ 2147483647 h 237"/>
                <a:gd name="T12" fmla="*/ 2147483647 w 218"/>
                <a:gd name="T13" fmla="*/ 2147483647 h 237"/>
                <a:gd name="T14" fmla="*/ 2147483647 w 218"/>
                <a:gd name="T15" fmla="*/ 2147483647 h 237"/>
                <a:gd name="T16" fmla="*/ 2147483647 w 218"/>
                <a:gd name="T17" fmla="*/ 2147483647 h 237"/>
                <a:gd name="T18" fmla="*/ 2147483647 w 218"/>
                <a:gd name="T19" fmla="*/ 2147483647 h 237"/>
                <a:gd name="T20" fmla="*/ 2147483647 w 218"/>
                <a:gd name="T21" fmla="*/ 2147483647 h 237"/>
                <a:gd name="T22" fmla="*/ 2147483647 w 218"/>
                <a:gd name="T23" fmla="*/ 2147483647 h 237"/>
                <a:gd name="T24" fmla="*/ 2147483647 w 218"/>
                <a:gd name="T25" fmla="*/ 2147483647 h 237"/>
                <a:gd name="T26" fmla="*/ 0 w 218"/>
                <a:gd name="T27" fmla="*/ 2147483647 h 237"/>
                <a:gd name="T28" fmla="*/ 2147483647 w 218"/>
                <a:gd name="T29" fmla="*/ 2147483647 h 237"/>
                <a:gd name="T30" fmla="*/ 2147483647 w 218"/>
                <a:gd name="T31" fmla="*/ 2147483647 h 237"/>
                <a:gd name="T32" fmla="*/ 2147483647 w 218"/>
                <a:gd name="T33" fmla="*/ 0 h 2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8" h="237">
                  <a:moveTo>
                    <a:pt x="138" y="0"/>
                  </a:moveTo>
                  <a:cubicBezTo>
                    <a:pt x="170" y="0"/>
                    <a:pt x="191" y="9"/>
                    <a:pt x="202" y="27"/>
                  </a:cubicBezTo>
                  <a:cubicBezTo>
                    <a:pt x="212" y="46"/>
                    <a:pt x="218" y="72"/>
                    <a:pt x="218" y="105"/>
                  </a:cubicBezTo>
                  <a:lnTo>
                    <a:pt x="218" y="237"/>
                  </a:lnTo>
                  <a:lnTo>
                    <a:pt x="157" y="237"/>
                  </a:lnTo>
                  <a:lnTo>
                    <a:pt x="157" y="119"/>
                  </a:lnTo>
                  <a:cubicBezTo>
                    <a:pt x="157" y="98"/>
                    <a:pt x="155" y="81"/>
                    <a:pt x="149" y="69"/>
                  </a:cubicBezTo>
                  <a:cubicBezTo>
                    <a:pt x="144" y="56"/>
                    <a:pt x="133" y="50"/>
                    <a:pt x="114" y="50"/>
                  </a:cubicBezTo>
                  <a:cubicBezTo>
                    <a:pt x="96" y="50"/>
                    <a:pt x="83" y="57"/>
                    <a:pt x="75" y="72"/>
                  </a:cubicBezTo>
                  <a:cubicBezTo>
                    <a:pt x="67" y="87"/>
                    <a:pt x="63" y="105"/>
                    <a:pt x="63" y="126"/>
                  </a:cubicBezTo>
                  <a:lnTo>
                    <a:pt x="63" y="237"/>
                  </a:lnTo>
                  <a:lnTo>
                    <a:pt x="3" y="237"/>
                  </a:lnTo>
                  <a:lnTo>
                    <a:pt x="3" y="87"/>
                  </a:lnTo>
                  <a:lnTo>
                    <a:pt x="0" y="2"/>
                  </a:lnTo>
                  <a:lnTo>
                    <a:pt x="57" y="2"/>
                  </a:lnTo>
                  <a:lnTo>
                    <a:pt x="59" y="41"/>
                  </a:lnTo>
                  <a:cubicBezTo>
                    <a:pt x="78" y="14"/>
                    <a:pt x="104" y="0"/>
                    <a:pt x="1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95" name="Freeform 51"/>
            <p:cNvSpPr>
              <a:spLocks noEditPoints="1"/>
            </p:cNvSpPr>
            <p:nvPr/>
          </p:nvSpPr>
          <p:spPr bwMode="auto">
            <a:xfrm>
              <a:off x="5608638" y="409575"/>
              <a:ext cx="95250" cy="111125"/>
            </a:xfrm>
            <a:custGeom>
              <a:avLst/>
              <a:gdLst>
                <a:gd name="T0" fmla="*/ 2147483647 w 208"/>
                <a:gd name="T1" fmla="*/ 2147483647 h 242"/>
                <a:gd name="T2" fmla="*/ 2147483647 w 208"/>
                <a:gd name="T3" fmla="*/ 2147483647 h 242"/>
                <a:gd name="T4" fmla="*/ 2147483647 w 208"/>
                <a:gd name="T5" fmla="*/ 2147483647 h 242"/>
                <a:gd name="T6" fmla="*/ 2147483647 w 208"/>
                <a:gd name="T7" fmla="*/ 2147483647 h 242"/>
                <a:gd name="T8" fmla="*/ 0 w 208"/>
                <a:gd name="T9" fmla="*/ 2147483647 h 242"/>
                <a:gd name="T10" fmla="*/ 2147483647 w 208"/>
                <a:gd name="T11" fmla="*/ 2147483647 h 242"/>
                <a:gd name="T12" fmla="*/ 2147483647 w 208"/>
                <a:gd name="T13" fmla="*/ 2147483647 h 242"/>
                <a:gd name="T14" fmla="*/ 2147483647 w 208"/>
                <a:gd name="T15" fmla="*/ 2147483647 h 242"/>
                <a:gd name="T16" fmla="*/ 2147483647 w 208"/>
                <a:gd name="T17" fmla="*/ 2147483647 h 242"/>
                <a:gd name="T18" fmla="*/ 2147483647 w 208"/>
                <a:gd name="T19" fmla="*/ 2147483647 h 242"/>
                <a:gd name="T20" fmla="*/ 2147483647 w 208"/>
                <a:gd name="T21" fmla="*/ 2147483647 h 242"/>
                <a:gd name="T22" fmla="*/ 2147483647 w 208"/>
                <a:gd name="T23" fmla="*/ 2147483647 h 242"/>
                <a:gd name="T24" fmla="*/ 2147483647 w 208"/>
                <a:gd name="T25" fmla="*/ 0 h 242"/>
                <a:gd name="T26" fmla="*/ 2147483647 w 208"/>
                <a:gd name="T27" fmla="*/ 2147483647 h 242"/>
                <a:gd name="T28" fmla="*/ 2147483647 w 208"/>
                <a:gd name="T29" fmla="*/ 2147483647 h 242"/>
                <a:gd name="T30" fmla="*/ 2147483647 w 208"/>
                <a:gd name="T31" fmla="*/ 2147483647 h 242"/>
                <a:gd name="T32" fmla="*/ 2147483647 w 208"/>
                <a:gd name="T33" fmla="*/ 2147483647 h 242"/>
                <a:gd name="T34" fmla="*/ 2147483647 w 208"/>
                <a:gd name="T35" fmla="*/ 2147483647 h 242"/>
                <a:gd name="T36" fmla="*/ 2147483647 w 208"/>
                <a:gd name="T37" fmla="*/ 2147483647 h 242"/>
                <a:gd name="T38" fmla="*/ 2147483647 w 208"/>
                <a:gd name="T39" fmla="*/ 2147483647 h 242"/>
                <a:gd name="T40" fmla="*/ 2147483647 w 208"/>
                <a:gd name="T41" fmla="*/ 2147483647 h 242"/>
                <a:gd name="T42" fmla="*/ 2147483647 w 208"/>
                <a:gd name="T43" fmla="*/ 2147483647 h 242"/>
                <a:gd name="T44" fmla="*/ 2147483647 w 208"/>
                <a:gd name="T45" fmla="*/ 2147483647 h 242"/>
                <a:gd name="T46" fmla="*/ 2147483647 w 208"/>
                <a:gd name="T47" fmla="*/ 2147483647 h 242"/>
                <a:gd name="T48" fmla="*/ 2147483647 w 208"/>
                <a:gd name="T49" fmla="*/ 2147483647 h 242"/>
                <a:gd name="T50" fmla="*/ 2147483647 w 208"/>
                <a:gd name="T51" fmla="*/ 2147483647 h 242"/>
                <a:gd name="T52" fmla="*/ 2147483647 w 208"/>
                <a:gd name="T53" fmla="*/ 2147483647 h 242"/>
                <a:gd name="T54" fmla="*/ 2147483647 w 208"/>
                <a:gd name="T55" fmla="*/ 2147483647 h 242"/>
                <a:gd name="T56" fmla="*/ 2147483647 w 208"/>
                <a:gd name="T57" fmla="*/ 2147483647 h 24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08" h="242">
                  <a:moveTo>
                    <a:pt x="153" y="203"/>
                  </a:moveTo>
                  <a:cubicBezTo>
                    <a:pt x="146" y="215"/>
                    <a:pt x="136" y="225"/>
                    <a:pt x="123" y="231"/>
                  </a:cubicBezTo>
                  <a:cubicBezTo>
                    <a:pt x="110" y="238"/>
                    <a:pt x="96" y="242"/>
                    <a:pt x="81" y="242"/>
                  </a:cubicBezTo>
                  <a:cubicBezTo>
                    <a:pt x="57" y="242"/>
                    <a:pt x="38" y="236"/>
                    <a:pt x="23" y="223"/>
                  </a:cubicBezTo>
                  <a:cubicBezTo>
                    <a:pt x="8" y="210"/>
                    <a:pt x="0" y="192"/>
                    <a:pt x="0" y="169"/>
                  </a:cubicBezTo>
                  <a:cubicBezTo>
                    <a:pt x="0" y="140"/>
                    <a:pt x="11" y="120"/>
                    <a:pt x="35" y="109"/>
                  </a:cubicBezTo>
                  <a:cubicBezTo>
                    <a:pt x="57" y="99"/>
                    <a:pt x="86" y="93"/>
                    <a:pt x="119" y="93"/>
                  </a:cubicBezTo>
                  <a:lnTo>
                    <a:pt x="152" y="94"/>
                  </a:lnTo>
                  <a:cubicBezTo>
                    <a:pt x="152" y="60"/>
                    <a:pt x="134" y="43"/>
                    <a:pt x="99" y="43"/>
                  </a:cubicBezTo>
                  <a:cubicBezTo>
                    <a:pt x="86" y="43"/>
                    <a:pt x="73" y="46"/>
                    <a:pt x="61" y="50"/>
                  </a:cubicBezTo>
                  <a:cubicBezTo>
                    <a:pt x="48" y="54"/>
                    <a:pt x="37" y="61"/>
                    <a:pt x="27" y="69"/>
                  </a:cubicBezTo>
                  <a:lnTo>
                    <a:pt x="25" y="16"/>
                  </a:lnTo>
                  <a:cubicBezTo>
                    <a:pt x="50" y="6"/>
                    <a:pt x="77" y="0"/>
                    <a:pt x="106" y="0"/>
                  </a:cubicBezTo>
                  <a:cubicBezTo>
                    <a:pt x="123" y="0"/>
                    <a:pt x="140" y="3"/>
                    <a:pt x="155" y="8"/>
                  </a:cubicBezTo>
                  <a:cubicBezTo>
                    <a:pt x="170" y="13"/>
                    <a:pt x="181" y="21"/>
                    <a:pt x="188" y="30"/>
                  </a:cubicBezTo>
                  <a:cubicBezTo>
                    <a:pt x="195" y="39"/>
                    <a:pt x="200" y="49"/>
                    <a:pt x="202" y="58"/>
                  </a:cubicBezTo>
                  <a:cubicBezTo>
                    <a:pt x="205" y="68"/>
                    <a:pt x="206" y="82"/>
                    <a:pt x="206" y="100"/>
                  </a:cubicBezTo>
                  <a:lnTo>
                    <a:pt x="208" y="238"/>
                  </a:lnTo>
                  <a:lnTo>
                    <a:pt x="154" y="238"/>
                  </a:lnTo>
                  <a:lnTo>
                    <a:pt x="153" y="203"/>
                  </a:lnTo>
                  <a:close/>
                  <a:moveTo>
                    <a:pt x="137" y="132"/>
                  </a:moveTo>
                  <a:cubicBezTo>
                    <a:pt x="115" y="132"/>
                    <a:pt x="96" y="134"/>
                    <a:pt x="81" y="139"/>
                  </a:cubicBezTo>
                  <a:cubicBezTo>
                    <a:pt x="67" y="144"/>
                    <a:pt x="60" y="154"/>
                    <a:pt x="60" y="171"/>
                  </a:cubicBezTo>
                  <a:cubicBezTo>
                    <a:pt x="60" y="180"/>
                    <a:pt x="63" y="187"/>
                    <a:pt x="71" y="192"/>
                  </a:cubicBezTo>
                  <a:cubicBezTo>
                    <a:pt x="78" y="198"/>
                    <a:pt x="86" y="201"/>
                    <a:pt x="96" y="201"/>
                  </a:cubicBezTo>
                  <a:cubicBezTo>
                    <a:pt x="114" y="201"/>
                    <a:pt x="128" y="194"/>
                    <a:pt x="137" y="180"/>
                  </a:cubicBezTo>
                  <a:cubicBezTo>
                    <a:pt x="147" y="167"/>
                    <a:pt x="152" y="151"/>
                    <a:pt x="152" y="132"/>
                  </a:cubicBezTo>
                  <a:lnTo>
                    <a:pt x="144" y="132"/>
                  </a:lnTo>
                  <a:lnTo>
                    <a:pt x="137" y="1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96" name="Line 52"/>
            <p:cNvSpPr>
              <a:spLocks noChangeShapeType="1"/>
            </p:cNvSpPr>
            <p:nvPr/>
          </p:nvSpPr>
          <p:spPr bwMode="auto">
            <a:xfrm flipV="1">
              <a:off x="8980488" y="731838"/>
              <a:ext cx="7937" cy="7937"/>
            </a:xfrm>
            <a:prstGeom prst="line">
              <a:avLst/>
            </a:prstGeom>
            <a:noFill/>
            <a:ln w="6">
              <a:solidFill>
                <a:srgbClr val="1067A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97" name="Freeform 53"/>
            <p:cNvSpPr>
              <a:spLocks/>
            </p:cNvSpPr>
            <p:nvPr/>
          </p:nvSpPr>
          <p:spPr bwMode="auto">
            <a:xfrm>
              <a:off x="8915400" y="657225"/>
              <a:ext cx="73025" cy="82550"/>
            </a:xfrm>
            <a:custGeom>
              <a:avLst/>
              <a:gdLst>
                <a:gd name="T0" fmla="*/ 0 w 159"/>
                <a:gd name="T1" fmla="*/ 2147483647 h 180"/>
                <a:gd name="T2" fmla="*/ 2147483647 w 159"/>
                <a:gd name="T3" fmla="*/ 0 h 18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9" h="180">
                  <a:moveTo>
                    <a:pt x="0" y="180"/>
                  </a:moveTo>
                  <a:cubicBezTo>
                    <a:pt x="52" y="119"/>
                    <a:pt x="105" y="59"/>
                    <a:pt x="159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98" name="Freeform 54"/>
            <p:cNvSpPr>
              <a:spLocks/>
            </p:cNvSpPr>
            <p:nvPr/>
          </p:nvSpPr>
          <p:spPr bwMode="auto">
            <a:xfrm>
              <a:off x="8850313" y="584200"/>
              <a:ext cx="138112" cy="155575"/>
            </a:xfrm>
            <a:custGeom>
              <a:avLst/>
              <a:gdLst>
                <a:gd name="T0" fmla="*/ 0 w 303"/>
                <a:gd name="T1" fmla="*/ 2147483647 h 336"/>
                <a:gd name="T2" fmla="*/ 2147483647 w 303"/>
                <a:gd name="T3" fmla="*/ 0 h 3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3" h="336">
                  <a:moveTo>
                    <a:pt x="0" y="336"/>
                  </a:moveTo>
                  <a:cubicBezTo>
                    <a:pt x="97" y="222"/>
                    <a:pt x="198" y="110"/>
                    <a:pt x="303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199" name="Freeform 55"/>
            <p:cNvSpPr>
              <a:spLocks/>
            </p:cNvSpPr>
            <p:nvPr/>
          </p:nvSpPr>
          <p:spPr bwMode="auto">
            <a:xfrm>
              <a:off x="8785225" y="514350"/>
              <a:ext cx="203200" cy="225425"/>
            </a:xfrm>
            <a:custGeom>
              <a:avLst/>
              <a:gdLst>
                <a:gd name="T0" fmla="*/ 0 w 448"/>
                <a:gd name="T1" fmla="*/ 2147483647 h 487"/>
                <a:gd name="T2" fmla="*/ 2147483647 w 448"/>
                <a:gd name="T3" fmla="*/ 0 h 48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8" h="487">
                  <a:moveTo>
                    <a:pt x="0" y="487"/>
                  </a:moveTo>
                  <a:cubicBezTo>
                    <a:pt x="141" y="321"/>
                    <a:pt x="290" y="159"/>
                    <a:pt x="448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00" name="Freeform 56"/>
            <p:cNvSpPr>
              <a:spLocks/>
            </p:cNvSpPr>
            <p:nvPr/>
          </p:nvSpPr>
          <p:spPr bwMode="auto">
            <a:xfrm>
              <a:off x="8720138" y="449263"/>
              <a:ext cx="268287" cy="290512"/>
            </a:xfrm>
            <a:custGeom>
              <a:avLst/>
              <a:gdLst>
                <a:gd name="T0" fmla="*/ 0 w 590"/>
                <a:gd name="T1" fmla="*/ 2147483647 h 628"/>
                <a:gd name="T2" fmla="*/ 2147483647 w 590"/>
                <a:gd name="T3" fmla="*/ 0 h 6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90" h="628">
                  <a:moveTo>
                    <a:pt x="0" y="628"/>
                  </a:moveTo>
                  <a:cubicBezTo>
                    <a:pt x="183" y="413"/>
                    <a:pt x="378" y="203"/>
                    <a:pt x="59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01" name="Freeform 57"/>
            <p:cNvSpPr>
              <a:spLocks/>
            </p:cNvSpPr>
            <p:nvPr/>
          </p:nvSpPr>
          <p:spPr bwMode="auto">
            <a:xfrm>
              <a:off x="8655050" y="384175"/>
              <a:ext cx="333375" cy="355600"/>
            </a:xfrm>
            <a:custGeom>
              <a:avLst/>
              <a:gdLst>
                <a:gd name="T0" fmla="*/ 0 w 735"/>
                <a:gd name="T1" fmla="*/ 2147483647 h 767"/>
                <a:gd name="T2" fmla="*/ 2147483647 w 735"/>
                <a:gd name="T3" fmla="*/ 0 h 7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5" h="767">
                  <a:moveTo>
                    <a:pt x="0" y="767"/>
                  </a:moveTo>
                  <a:cubicBezTo>
                    <a:pt x="224" y="503"/>
                    <a:pt x="467" y="247"/>
                    <a:pt x="735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02" name="Freeform 58"/>
            <p:cNvSpPr>
              <a:spLocks/>
            </p:cNvSpPr>
            <p:nvPr/>
          </p:nvSpPr>
          <p:spPr bwMode="auto">
            <a:xfrm>
              <a:off x="8589963" y="323850"/>
              <a:ext cx="398462" cy="415925"/>
            </a:xfrm>
            <a:custGeom>
              <a:avLst/>
              <a:gdLst>
                <a:gd name="T0" fmla="*/ 0 w 877"/>
                <a:gd name="T1" fmla="*/ 2147483647 h 897"/>
                <a:gd name="T2" fmla="*/ 2147483647 w 877"/>
                <a:gd name="T3" fmla="*/ 0 h 89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77" h="897">
                  <a:moveTo>
                    <a:pt x="0" y="897"/>
                  </a:moveTo>
                  <a:cubicBezTo>
                    <a:pt x="263" y="586"/>
                    <a:pt x="552" y="286"/>
                    <a:pt x="877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03" name="Freeform 59"/>
            <p:cNvSpPr>
              <a:spLocks/>
            </p:cNvSpPr>
            <p:nvPr/>
          </p:nvSpPr>
          <p:spPr bwMode="auto">
            <a:xfrm>
              <a:off x="8524875" y="265113"/>
              <a:ext cx="463550" cy="474662"/>
            </a:xfrm>
            <a:custGeom>
              <a:avLst/>
              <a:gdLst>
                <a:gd name="T0" fmla="*/ 0 w 1021"/>
                <a:gd name="T1" fmla="*/ 2147483647 h 1023"/>
                <a:gd name="T2" fmla="*/ 2147483647 w 1021"/>
                <a:gd name="T3" fmla="*/ 0 h 10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21" h="1023">
                  <a:moveTo>
                    <a:pt x="0" y="1023"/>
                  </a:moveTo>
                  <a:cubicBezTo>
                    <a:pt x="302" y="667"/>
                    <a:pt x="636" y="324"/>
                    <a:pt x="1021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04" name="Freeform 60"/>
            <p:cNvSpPr>
              <a:spLocks/>
            </p:cNvSpPr>
            <p:nvPr/>
          </p:nvSpPr>
          <p:spPr bwMode="auto">
            <a:xfrm>
              <a:off x="8458200" y="209550"/>
              <a:ext cx="530225" cy="530225"/>
            </a:xfrm>
            <a:custGeom>
              <a:avLst/>
              <a:gdLst>
                <a:gd name="T0" fmla="*/ 0 w 1166"/>
                <a:gd name="T1" fmla="*/ 2147483647 h 1145"/>
                <a:gd name="T2" fmla="*/ 2147483647 w 1166"/>
                <a:gd name="T3" fmla="*/ 0 h 11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66" h="1145">
                  <a:moveTo>
                    <a:pt x="0" y="1145"/>
                  </a:moveTo>
                  <a:cubicBezTo>
                    <a:pt x="339" y="744"/>
                    <a:pt x="720" y="359"/>
                    <a:pt x="1166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05" name="Freeform 61"/>
            <p:cNvSpPr>
              <a:spLocks/>
            </p:cNvSpPr>
            <p:nvPr/>
          </p:nvSpPr>
          <p:spPr bwMode="auto">
            <a:xfrm>
              <a:off x="8394700" y="155575"/>
              <a:ext cx="593725" cy="584200"/>
            </a:xfrm>
            <a:custGeom>
              <a:avLst/>
              <a:gdLst>
                <a:gd name="T0" fmla="*/ 0 w 1308"/>
                <a:gd name="T1" fmla="*/ 2147483647 h 1260"/>
                <a:gd name="T2" fmla="*/ 2147483647 w 1308"/>
                <a:gd name="T3" fmla="*/ 0 h 12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08" h="1260">
                  <a:moveTo>
                    <a:pt x="0" y="1260"/>
                  </a:moveTo>
                  <a:cubicBezTo>
                    <a:pt x="374" y="816"/>
                    <a:pt x="800" y="392"/>
                    <a:pt x="1308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06" name="Freeform 62"/>
            <p:cNvSpPr>
              <a:spLocks/>
            </p:cNvSpPr>
            <p:nvPr/>
          </p:nvSpPr>
          <p:spPr bwMode="auto">
            <a:xfrm>
              <a:off x="8328025" y="152400"/>
              <a:ext cx="595313" cy="587375"/>
            </a:xfrm>
            <a:custGeom>
              <a:avLst/>
              <a:gdLst>
                <a:gd name="T0" fmla="*/ 0 w 1310"/>
                <a:gd name="T1" fmla="*/ 2147483647 h 1265"/>
                <a:gd name="T2" fmla="*/ 2147483647 w 1310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10" h="1265">
                  <a:moveTo>
                    <a:pt x="0" y="1265"/>
                  </a:moveTo>
                  <a:cubicBezTo>
                    <a:pt x="375" y="819"/>
                    <a:pt x="801" y="394"/>
                    <a:pt x="131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07" name="Freeform 63"/>
            <p:cNvSpPr>
              <a:spLocks/>
            </p:cNvSpPr>
            <p:nvPr/>
          </p:nvSpPr>
          <p:spPr bwMode="auto">
            <a:xfrm>
              <a:off x="8262938" y="152400"/>
              <a:ext cx="593725" cy="587375"/>
            </a:xfrm>
            <a:custGeom>
              <a:avLst/>
              <a:gdLst>
                <a:gd name="T0" fmla="*/ 0 w 1305"/>
                <a:gd name="T1" fmla="*/ 2147483647 h 1265"/>
                <a:gd name="T2" fmla="*/ 2147483647 w 1305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05" h="1265">
                  <a:moveTo>
                    <a:pt x="0" y="1265"/>
                  </a:moveTo>
                  <a:cubicBezTo>
                    <a:pt x="374" y="819"/>
                    <a:pt x="799" y="394"/>
                    <a:pt x="1305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08" name="Freeform 64"/>
            <p:cNvSpPr>
              <a:spLocks/>
            </p:cNvSpPr>
            <p:nvPr/>
          </p:nvSpPr>
          <p:spPr bwMode="auto">
            <a:xfrm>
              <a:off x="8199438" y="152400"/>
              <a:ext cx="590550" cy="587375"/>
            </a:xfrm>
            <a:custGeom>
              <a:avLst/>
              <a:gdLst>
                <a:gd name="T0" fmla="*/ 0 w 1301"/>
                <a:gd name="T1" fmla="*/ 2147483647 h 1265"/>
                <a:gd name="T2" fmla="*/ 2147483647 w 1301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01" h="1265">
                  <a:moveTo>
                    <a:pt x="0" y="1265"/>
                  </a:moveTo>
                  <a:cubicBezTo>
                    <a:pt x="372" y="819"/>
                    <a:pt x="796" y="394"/>
                    <a:pt x="1301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09" name="Freeform 65"/>
            <p:cNvSpPr>
              <a:spLocks/>
            </p:cNvSpPr>
            <p:nvPr/>
          </p:nvSpPr>
          <p:spPr bwMode="auto">
            <a:xfrm>
              <a:off x="8132763" y="152400"/>
              <a:ext cx="588962" cy="587375"/>
            </a:xfrm>
            <a:custGeom>
              <a:avLst/>
              <a:gdLst>
                <a:gd name="T0" fmla="*/ 0 w 1297"/>
                <a:gd name="T1" fmla="*/ 2147483647 h 1265"/>
                <a:gd name="T2" fmla="*/ 2147483647 w 1297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97" h="1265">
                  <a:moveTo>
                    <a:pt x="0" y="1265"/>
                  </a:moveTo>
                  <a:cubicBezTo>
                    <a:pt x="372" y="819"/>
                    <a:pt x="794" y="394"/>
                    <a:pt x="1297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10" name="Freeform 66"/>
            <p:cNvSpPr>
              <a:spLocks/>
            </p:cNvSpPr>
            <p:nvPr/>
          </p:nvSpPr>
          <p:spPr bwMode="auto">
            <a:xfrm>
              <a:off x="8067675" y="152400"/>
              <a:ext cx="587375" cy="587375"/>
            </a:xfrm>
            <a:custGeom>
              <a:avLst/>
              <a:gdLst>
                <a:gd name="T0" fmla="*/ 0 w 1294"/>
                <a:gd name="T1" fmla="*/ 2147483647 h 1265"/>
                <a:gd name="T2" fmla="*/ 2147483647 w 1294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94" h="1265">
                  <a:moveTo>
                    <a:pt x="0" y="1265"/>
                  </a:moveTo>
                  <a:cubicBezTo>
                    <a:pt x="371" y="820"/>
                    <a:pt x="793" y="394"/>
                    <a:pt x="1294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11" name="Freeform 67"/>
            <p:cNvSpPr>
              <a:spLocks/>
            </p:cNvSpPr>
            <p:nvPr/>
          </p:nvSpPr>
          <p:spPr bwMode="auto">
            <a:xfrm>
              <a:off x="8002588" y="152400"/>
              <a:ext cx="585787" cy="587375"/>
            </a:xfrm>
            <a:custGeom>
              <a:avLst/>
              <a:gdLst>
                <a:gd name="T0" fmla="*/ 0 w 1290"/>
                <a:gd name="T1" fmla="*/ 2147483647 h 1265"/>
                <a:gd name="T2" fmla="*/ 2147483647 w 1290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90" h="1265">
                  <a:moveTo>
                    <a:pt x="0" y="1265"/>
                  </a:moveTo>
                  <a:cubicBezTo>
                    <a:pt x="370" y="820"/>
                    <a:pt x="790" y="394"/>
                    <a:pt x="129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12" name="Freeform 68"/>
            <p:cNvSpPr>
              <a:spLocks/>
            </p:cNvSpPr>
            <p:nvPr/>
          </p:nvSpPr>
          <p:spPr bwMode="auto">
            <a:xfrm>
              <a:off x="7937500" y="152400"/>
              <a:ext cx="584200" cy="587375"/>
            </a:xfrm>
            <a:custGeom>
              <a:avLst/>
              <a:gdLst>
                <a:gd name="T0" fmla="*/ 0 w 1286"/>
                <a:gd name="T1" fmla="*/ 2147483647 h 1265"/>
                <a:gd name="T2" fmla="*/ 2147483647 w 1286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86" h="1265">
                  <a:moveTo>
                    <a:pt x="0" y="1265"/>
                  </a:moveTo>
                  <a:cubicBezTo>
                    <a:pt x="369" y="820"/>
                    <a:pt x="788" y="394"/>
                    <a:pt x="1286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13" name="Freeform 69"/>
            <p:cNvSpPr>
              <a:spLocks/>
            </p:cNvSpPr>
            <p:nvPr/>
          </p:nvSpPr>
          <p:spPr bwMode="auto">
            <a:xfrm>
              <a:off x="7872413" y="152400"/>
              <a:ext cx="582612" cy="587375"/>
            </a:xfrm>
            <a:custGeom>
              <a:avLst/>
              <a:gdLst>
                <a:gd name="T0" fmla="*/ 0 w 1282"/>
                <a:gd name="T1" fmla="*/ 2147483647 h 1265"/>
                <a:gd name="T2" fmla="*/ 2147483647 w 1282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82" h="1265">
                  <a:moveTo>
                    <a:pt x="0" y="1265"/>
                  </a:moveTo>
                  <a:cubicBezTo>
                    <a:pt x="368" y="820"/>
                    <a:pt x="786" y="395"/>
                    <a:pt x="1282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14" name="Freeform 70"/>
            <p:cNvSpPr>
              <a:spLocks/>
            </p:cNvSpPr>
            <p:nvPr/>
          </p:nvSpPr>
          <p:spPr bwMode="auto">
            <a:xfrm>
              <a:off x="7807325" y="152400"/>
              <a:ext cx="579438" cy="587375"/>
            </a:xfrm>
            <a:custGeom>
              <a:avLst/>
              <a:gdLst>
                <a:gd name="T0" fmla="*/ 0 w 1277"/>
                <a:gd name="T1" fmla="*/ 2147483647 h 1265"/>
                <a:gd name="T2" fmla="*/ 2147483647 w 1277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77" h="1265">
                  <a:moveTo>
                    <a:pt x="0" y="1265"/>
                  </a:moveTo>
                  <a:cubicBezTo>
                    <a:pt x="366" y="820"/>
                    <a:pt x="783" y="395"/>
                    <a:pt x="1277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15" name="Freeform 71"/>
            <p:cNvSpPr>
              <a:spLocks/>
            </p:cNvSpPr>
            <p:nvPr/>
          </p:nvSpPr>
          <p:spPr bwMode="auto">
            <a:xfrm>
              <a:off x="7742238" y="152400"/>
              <a:ext cx="577850" cy="587375"/>
            </a:xfrm>
            <a:custGeom>
              <a:avLst/>
              <a:gdLst>
                <a:gd name="T0" fmla="*/ 0 w 1274"/>
                <a:gd name="T1" fmla="*/ 2147483647 h 1265"/>
                <a:gd name="T2" fmla="*/ 2147483647 w 1274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74" h="1265">
                  <a:moveTo>
                    <a:pt x="0" y="1265"/>
                  </a:moveTo>
                  <a:cubicBezTo>
                    <a:pt x="366" y="820"/>
                    <a:pt x="781" y="395"/>
                    <a:pt x="1274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16" name="Freeform 72"/>
            <p:cNvSpPr>
              <a:spLocks/>
            </p:cNvSpPr>
            <p:nvPr/>
          </p:nvSpPr>
          <p:spPr bwMode="auto">
            <a:xfrm>
              <a:off x="7677150" y="152400"/>
              <a:ext cx="576263" cy="587375"/>
            </a:xfrm>
            <a:custGeom>
              <a:avLst/>
              <a:gdLst>
                <a:gd name="T0" fmla="*/ 0 w 1270"/>
                <a:gd name="T1" fmla="*/ 2147483647 h 1265"/>
                <a:gd name="T2" fmla="*/ 2147483647 w 1270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70" h="1265">
                  <a:moveTo>
                    <a:pt x="0" y="1265"/>
                  </a:moveTo>
                  <a:cubicBezTo>
                    <a:pt x="365" y="820"/>
                    <a:pt x="779" y="395"/>
                    <a:pt x="127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17" name="Freeform 73"/>
            <p:cNvSpPr>
              <a:spLocks/>
            </p:cNvSpPr>
            <p:nvPr/>
          </p:nvSpPr>
          <p:spPr bwMode="auto">
            <a:xfrm>
              <a:off x="7612063" y="152400"/>
              <a:ext cx="574675" cy="587375"/>
            </a:xfrm>
            <a:custGeom>
              <a:avLst/>
              <a:gdLst>
                <a:gd name="T0" fmla="*/ 0 w 1266"/>
                <a:gd name="T1" fmla="*/ 2147483647 h 1265"/>
                <a:gd name="T2" fmla="*/ 2147483647 w 1266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66" h="1265">
                  <a:moveTo>
                    <a:pt x="0" y="1265"/>
                  </a:moveTo>
                  <a:cubicBezTo>
                    <a:pt x="364" y="820"/>
                    <a:pt x="776" y="395"/>
                    <a:pt x="1266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18" name="Freeform 74"/>
            <p:cNvSpPr>
              <a:spLocks/>
            </p:cNvSpPr>
            <p:nvPr/>
          </p:nvSpPr>
          <p:spPr bwMode="auto">
            <a:xfrm>
              <a:off x="7546975" y="152400"/>
              <a:ext cx="573088" cy="587375"/>
            </a:xfrm>
            <a:custGeom>
              <a:avLst/>
              <a:gdLst>
                <a:gd name="T0" fmla="*/ 0 w 1263"/>
                <a:gd name="T1" fmla="*/ 2147483647 h 1265"/>
                <a:gd name="T2" fmla="*/ 2147483647 w 1263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63" h="1265">
                  <a:moveTo>
                    <a:pt x="0" y="1265"/>
                  </a:moveTo>
                  <a:cubicBezTo>
                    <a:pt x="364" y="820"/>
                    <a:pt x="775" y="395"/>
                    <a:pt x="1263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19" name="Freeform 75"/>
            <p:cNvSpPr>
              <a:spLocks/>
            </p:cNvSpPr>
            <p:nvPr/>
          </p:nvSpPr>
          <p:spPr bwMode="auto">
            <a:xfrm>
              <a:off x="7481888" y="152400"/>
              <a:ext cx="571500" cy="587375"/>
            </a:xfrm>
            <a:custGeom>
              <a:avLst/>
              <a:gdLst>
                <a:gd name="T0" fmla="*/ 0 w 1259"/>
                <a:gd name="T1" fmla="*/ 2147483647 h 1265"/>
                <a:gd name="T2" fmla="*/ 2147483647 w 1259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9" h="1265">
                  <a:moveTo>
                    <a:pt x="0" y="1265"/>
                  </a:moveTo>
                  <a:cubicBezTo>
                    <a:pt x="363" y="821"/>
                    <a:pt x="773" y="395"/>
                    <a:pt x="1259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20" name="Freeform 76"/>
            <p:cNvSpPr>
              <a:spLocks/>
            </p:cNvSpPr>
            <p:nvPr/>
          </p:nvSpPr>
          <p:spPr bwMode="auto">
            <a:xfrm>
              <a:off x="7416800" y="152400"/>
              <a:ext cx="569913" cy="587375"/>
            </a:xfrm>
            <a:custGeom>
              <a:avLst/>
              <a:gdLst>
                <a:gd name="T0" fmla="*/ 0 w 1255"/>
                <a:gd name="T1" fmla="*/ 2147483647 h 1265"/>
                <a:gd name="T2" fmla="*/ 2147483647 w 1255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5" h="1265">
                  <a:moveTo>
                    <a:pt x="0" y="1265"/>
                  </a:moveTo>
                  <a:cubicBezTo>
                    <a:pt x="362" y="821"/>
                    <a:pt x="770" y="395"/>
                    <a:pt x="1255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21" name="Freeform 77"/>
            <p:cNvSpPr>
              <a:spLocks/>
            </p:cNvSpPr>
            <p:nvPr/>
          </p:nvSpPr>
          <p:spPr bwMode="auto">
            <a:xfrm>
              <a:off x="7353300" y="152400"/>
              <a:ext cx="566738" cy="587375"/>
            </a:xfrm>
            <a:custGeom>
              <a:avLst/>
              <a:gdLst>
                <a:gd name="T0" fmla="*/ 0 w 1251"/>
                <a:gd name="T1" fmla="*/ 2147483647 h 1265"/>
                <a:gd name="T2" fmla="*/ 2147483647 w 1251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1" h="1265">
                  <a:moveTo>
                    <a:pt x="0" y="1265"/>
                  </a:moveTo>
                  <a:cubicBezTo>
                    <a:pt x="360" y="821"/>
                    <a:pt x="768" y="396"/>
                    <a:pt x="1251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22" name="Freeform 78"/>
            <p:cNvSpPr>
              <a:spLocks/>
            </p:cNvSpPr>
            <p:nvPr/>
          </p:nvSpPr>
          <p:spPr bwMode="auto">
            <a:xfrm>
              <a:off x="7288213" y="152400"/>
              <a:ext cx="565150" cy="587375"/>
            </a:xfrm>
            <a:custGeom>
              <a:avLst/>
              <a:gdLst>
                <a:gd name="T0" fmla="*/ 0 w 1247"/>
                <a:gd name="T1" fmla="*/ 2147483647 h 1265"/>
                <a:gd name="T2" fmla="*/ 2147483647 w 1247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47" h="1265">
                  <a:moveTo>
                    <a:pt x="0" y="1265"/>
                  </a:moveTo>
                  <a:cubicBezTo>
                    <a:pt x="359" y="821"/>
                    <a:pt x="766" y="396"/>
                    <a:pt x="1247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23" name="Freeform 79"/>
            <p:cNvSpPr>
              <a:spLocks/>
            </p:cNvSpPr>
            <p:nvPr/>
          </p:nvSpPr>
          <p:spPr bwMode="auto">
            <a:xfrm>
              <a:off x="7221538" y="152400"/>
              <a:ext cx="565150" cy="587375"/>
            </a:xfrm>
            <a:custGeom>
              <a:avLst/>
              <a:gdLst>
                <a:gd name="T0" fmla="*/ 0 w 1244"/>
                <a:gd name="T1" fmla="*/ 2147483647 h 1265"/>
                <a:gd name="T2" fmla="*/ 2147483647 w 1244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44" h="1265">
                  <a:moveTo>
                    <a:pt x="0" y="1265"/>
                  </a:moveTo>
                  <a:cubicBezTo>
                    <a:pt x="359" y="821"/>
                    <a:pt x="764" y="396"/>
                    <a:pt x="1244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24" name="Freeform 80"/>
            <p:cNvSpPr>
              <a:spLocks/>
            </p:cNvSpPr>
            <p:nvPr/>
          </p:nvSpPr>
          <p:spPr bwMode="auto">
            <a:xfrm>
              <a:off x="7158038" y="152400"/>
              <a:ext cx="561975" cy="587375"/>
            </a:xfrm>
            <a:custGeom>
              <a:avLst/>
              <a:gdLst>
                <a:gd name="T0" fmla="*/ 0 w 1240"/>
                <a:gd name="T1" fmla="*/ 2147483647 h 1265"/>
                <a:gd name="T2" fmla="*/ 2147483647 w 1240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40" h="1265">
                  <a:moveTo>
                    <a:pt x="0" y="1265"/>
                  </a:moveTo>
                  <a:cubicBezTo>
                    <a:pt x="358" y="821"/>
                    <a:pt x="762" y="396"/>
                    <a:pt x="124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25" name="Freeform 81"/>
            <p:cNvSpPr>
              <a:spLocks/>
            </p:cNvSpPr>
            <p:nvPr/>
          </p:nvSpPr>
          <p:spPr bwMode="auto">
            <a:xfrm>
              <a:off x="7092950" y="152400"/>
              <a:ext cx="560388" cy="587375"/>
            </a:xfrm>
            <a:custGeom>
              <a:avLst/>
              <a:gdLst>
                <a:gd name="T0" fmla="*/ 0 w 1237"/>
                <a:gd name="T1" fmla="*/ 2147483647 h 1265"/>
                <a:gd name="T2" fmla="*/ 2147483647 w 1237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37" h="1265">
                  <a:moveTo>
                    <a:pt x="0" y="1265"/>
                  </a:moveTo>
                  <a:cubicBezTo>
                    <a:pt x="357" y="821"/>
                    <a:pt x="760" y="396"/>
                    <a:pt x="1237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26" name="Freeform 82"/>
            <p:cNvSpPr>
              <a:spLocks/>
            </p:cNvSpPr>
            <p:nvPr/>
          </p:nvSpPr>
          <p:spPr bwMode="auto">
            <a:xfrm>
              <a:off x="7026275" y="152400"/>
              <a:ext cx="560388" cy="587375"/>
            </a:xfrm>
            <a:custGeom>
              <a:avLst/>
              <a:gdLst>
                <a:gd name="T0" fmla="*/ 0 w 1233"/>
                <a:gd name="T1" fmla="*/ 2147483647 h 1265"/>
                <a:gd name="T2" fmla="*/ 2147483647 w 1233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33" h="1265">
                  <a:moveTo>
                    <a:pt x="0" y="1265"/>
                  </a:moveTo>
                  <a:cubicBezTo>
                    <a:pt x="356" y="821"/>
                    <a:pt x="758" y="396"/>
                    <a:pt x="1233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27" name="Freeform 83"/>
            <p:cNvSpPr>
              <a:spLocks/>
            </p:cNvSpPr>
            <p:nvPr/>
          </p:nvSpPr>
          <p:spPr bwMode="auto">
            <a:xfrm>
              <a:off x="6962775" y="152400"/>
              <a:ext cx="557213" cy="587375"/>
            </a:xfrm>
            <a:custGeom>
              <a:avLst/>
              <a:gdLst>
                <a:gd name="T0" fmla="*/ 0 w 1230"/>
                <a:gd name="T1" fmla="*/ 2147483647 h 1265"/>
                <a:gd name="T2" fmla="*/ 2147483647 w 1230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30" h="1265">
                  <a:moveTo>
                    <a:pt x="0" y="1265"/>
                  </a:moveTo>
                  <a:cubicBezTo>
                    <a:pt x="355" y="821"/>
                    <a:pt x="756" y="396"/>
                    <a:pt x="123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28" name="Freeform 84"/>
            <p:cNvSpPr>
              <a:spLocks/>
            </p:cNvSpPr>
            <p:nvPr/>
          </p:nvSpPr>
          <p:spPr bwMode="auto">
            <a:xfrm>
              <a:off x="6896100" y="152400"/>
              <a:ext cx="557213" cy="587375"/>
            </a:xfrm>
            <a:custGeom>
              <a:avLst/>
              <a:gdLst>
                <a:gd name="T0" fmla="*/ 0 w 1226"/>
                <a:gd name="T1" fmla="*/ 2147483647 h 1265"/>
                <a:gd name="T2" fmla="*/ 2147483647 w 1226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26" h="1265">
                  <a:moveTo>
                    <a:pt x="0" y="1265"/>
                  </a:moveTo>
                  <a:cubicBezTo>
                    <a:pt x="354" y="822"/>
                    <a:pt x="754" y="396"/>
                    <a:pt x="1226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29" name="Freeform 85"/>
            <p:cNvSpPr>
              <a:spLocks/>
            </p:cNvSpPr>
            <p:nvPr/>
          </p:nvSpPr>
          <p:spPr bwMode="auto">
            <a:xfrm>
              <a:off x="6832600" y="152400"/>
              <a:ext cx="554038" cy="587375"/>
            </a:xfrm>
            <a:custGeom>
              <a:avLst/>
              <a:gdLst>
                <a:gd name="T0" fmla="*/ 0 w 1223"/>
                <a:gd name="T1" fmla="*/ 2147483647 h 1265"/>
                <a:gd name="T2" fmla="*/ 2147483647 w 1223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23" h="1265">
                  <a:moveTo>
                    <a:pt x="0" y="1265"/>
                  </a:moveTo>
                  <a:cubicBezTo>
                    <a:pt x="353" y="822"/>
                    <a:pt x="752" y="396"/>
                    <a:pt x="1223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30" name="Freeform 86"/>
            <p:cNvSpPr>
              <a:spLocks/>
            </p:cNvSpPr>
            <p:nvPr/>
          </p:nvSpPr>
          <p:spPr bwMode="auto">
            <a:xfrm>
              <a:off x="6767513" y="152400"/>
              <a:ext cx="554037" cy="587375"/>
            </a:xfrm>
            <a:custGeom>
              <a:avLst/>
              <a:gdLst>
                <a:gd name="T0" fmla="*/ 0 w 1219"/>
                <a:gd name="T1" fmla="*/ 2147483647 h 1265"/>
                <a:gd name="T2" fmla="*/ 2147483647 w 1219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19" h="1265">
                  <a:moveTo>
                    <a:pt x="0" y="1265"/>
                  </a:moveTo>
                  <a:cubicBezTo>
                    <a:pt x="353" y="822"/>
                    <a:pt x="750" y="397"/>
                    <a:pt x="1219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231" name="Freeform 87"/>
            <p:cNvSpPr>
              <a:spLocks/>
            </p:cNvSpPr>
            <p:nvPr/>
          </p:nvSpPr>
          <p:spPr bwMode="auto">
            <a:xfrm>
              <a:off x="6702425" y="152400"/>
              <a:ext cx="550863" cy="587375"/>
            </a:xfrm>
            <a:custGeom>
              <a:avLst/>
              <a:gdLst>
                <a:gd name="T0" fmla="*/ 0 w 1216"/>
                <a:gd name="T1" fmla="*/ 2147483647 h 1265"/>
                <a:gd name="T2" fmla="*/ 2147483647 w 1216"/>
                <a:gd name="T3" fmla="*/ 0 h 12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16" h="1265">
                  <a:moveTo>
                    <a:pt x="0" y="1265"/>
                  </a:moveTo>
                  <a:cubicBezTo>
                    <a:pt x="351" y="822"/>
                    <a:pt x="748" y="397"/>
                    <a:pt x="1216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178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  <p:sldLayoutId id="2147483735" r:id="rId17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FrutigerNext for APB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FrutigerNext for APB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FrutigerNext for APB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FrutigerNext for APB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FrutigerNext for APB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grpSp>
        <p:nvGrpSpPr>
          <p:cNvPr id="2" name="6 Grupo"/>
          <p:cNvGrpSpPr/>
          <p:nvPr userDrawn="1"/>
        </p:nvGrpSpPr>
        <p:grpSpPr>
          <a:xfrm>
            <a:off x="142875" y="142875"/>
            <a:ext cx="8858250" cy="600075"/>
            <a:chOff x="142875" y="142875"/>
            <a:chExt cx="8858250" cy="600075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2875" y="142875"/>
              <a:ext cx="8858250" cy="600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47638" y="149225"/>
              <a:ext cx="8848725" cy="585788"/>
            </a:xfrm>
            <a:prstGeom prst="rect">
              <a:avLst/>
            </a:prstGeom>
            <a:solidFill>
              <a:srgbClr val="28216B"/>
            </a:solidFill>
            <a:ln w="6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12700" cy="12700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90488" cy="98425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171450" cy="185738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250825" cy="273050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330200" cy="360363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411163" cy="447675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490538" cy="534988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 flipH="1">
              <a:off x="188913" y="147638"/>
              <a:ext cx="538163" cy="585788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H="1">
              <a:off x="268288" y="147638"/>
              <a:ext cx="539750" cy="585788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 flipH="1">
              <a:off x="349250" y="147638"/>
              <a:ext cx="538163" cy="585788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 flipH="1">
              <a:off x="428625" y="147638"/>
              <a:ext cx="538163" cy="585788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 flipH="1">
              <a:off x="508000" y="147638"/>
              <a:ext cx="539750" cy="585788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flipH="1">
              <a:off x="587375" y="147638"/>
              <a:ext cx="539750" cy="585788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 flipH="1">
              <a:off x="668338" y="147638"/>
              <a:ext cx="538163" cy="585788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 flipH="1">
              <a:off x="747713" y="147638"/>
              <a:ext cx="538163" cy="585788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 flipH="1">
              <a:off x="827088" y="147638"/>
              <a:ext cx="539750" cy="585788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 flipH="1">
              <a:off x="908050" y="147638"/>
              <a:ext cx="538163" cy="585788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H="1">
              <a:off x="987425" y="147638"/>
              <a:ext cx="538163" cy="585788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 flipH="1">
              <a:off x="1068388" y="147638"/>
              <a:ext cx="538163" cy="585788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 flipH="1">
              <a:off x="1147763" y="147638"/>
              <a:ext cx="538163" cy="585788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 flipH="1">
              <a:off x="1227138" y="147638"/>
              <a:ext cx="538163" cy="585788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 flipH="1">
              <a:off x="1306513" y="147638"/>
              <a:ext cx="538163" cy="585788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 flipH="1">
              <a:off x="1385888" y="147638"/>
              <a:ext cx="538163" cy="585788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 flipH="1">
              <a:off x="1466850" y="147638"/>
              <a:ext cx="538163" cy="585788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 flipH="1">
              <a:off x="1546225" y="147638"/>
              <a:ext cx="538163" cy="585788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 flipH="1">
              <a:off x="1625600" y="147638"/>
              <a:ext cx="538163" cy="585788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 flipH="1">
              <a:off x="1704975" y="147638"/>
              <a:ext cx="539750" cy="585788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 flipH="1">
              <a:off x="1784350" y="147638"/>
              <a:ext cx="539750" cy="585788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 flipH="1">
              <a:off x="1865313" y="147638"/>
              <a:ext cx="538163" cy="585788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9" name="Freeform 35"/>
            <p:cNvSpPr>
              <a:spLocks/>
            </p:cNvSpPr>
            <p:nvPr/>
          </p:nvSpPr>
          <p:spPr bwMode="auto">
            <a:xfrm>
              <a:off x="3440113" y="250825"/>
              <a:ext cx="258763" cy="266700"/>
            </a:xfrm>
            <a:custGeom>
              <a:avLst/>
              <a:gdLst/>
              <a:ahLst/>
              <a:cxnLst>
                <a:cxn ang="0">
                  <a:pos x="0" y="404"/>
                </a:cxn>
                <a:cxn ang="0">
                  <a:pos x="403" y="0"/>
                </a:cxn>
                <a:cxn ang="0">
                  <a:pos x="571" y="168"/>
                </a:cxn>
                <a:cxn ang="0">
                  <a:pos x="169" y="572"/>
                </a:cxn>
                <a:cxn ang="0">
                  <a:pos x="0" y="404"/>
                </a:cxn>
              </a:cxnLst>
              <a:rect l="0" t="0" r="r" b="b"/>
              <a:pathLst>
                <a:path w="571" h="572">
                  <a:moveTo>
                    <a:pt x="0" y="404"/>
                  </a:moveTo>
                  <a:lnTo>
                    <a:pt x="403" y="0"/>
                  </a:lnTo>
                  <a:lnTo>
                    <a:pt x="571" y="168"/>
                  </a:lnTo>
                  <a:lnTo>
                    <a:pt x="169" y="572"/>
                  </a:lnTo>
                  <a:lnTo>
                    <a:pt x="0" y="40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40" name="Freeform 36"/>
            <p:cNvSpPr>
              <a:spLocks/>
            </p:cNvSpPr>
            <p:nvPr/>
          </p:nvSpPr>
          <p:spPr bwMode="auto">
            <a:xfrm>
              <a:off x="3551238" y="342900"/>
              <a:ext cx="242888" cy="288925"/>
            </a:xfrm>
            <a:custGeom>
              <a:avLst/>
              <a:gdLst/>
              <a:ahLst/>
              <a:cxnLst>
                <a:cxn ang="0">
                  <a:pos x="173" y="624"/>
                </a:cxn>
                <a:cxn ang="0">
                  <a:pos x="0" y="451"/>
                </a:cxn>
                <a:cxn ang="0">
                  <a:pos x="359" y="0"/>
                </a:cxn>
                <a:cxn ang="0">
                  <a:pos x="536" y="168"/>
                </a:cxn>
                <a:cxn ang="0">
                  <a:pos x="173" y="624"/>
                </a:cxn>
              </a:cxnLst>
              <a:rect l="0" t="0" r="r" b="b"/>
              <a:pathLst>
                <a:path w="536" h="624">
                  <a:moveTo>
                    <a:pt x="173" y="624"/>
                  </a:moveTo>
                  <a:lnTo>
                    <a:pt x="0" y="451"/>
                  </a:lnTo>
                  <a:cubicBezTo>
                    <a:pt x="56" y="174"/>
                    <a:pt x="254" y="292"/>
                    <a:pt x="359" y="0"/>
                  </a:cubicBezTo>
                  <a:lnTo>
                    <a:pt x="536" y="168"/>
                  </a:lnTo>
                  <a:cubicBezTo>
                    <a:pt x="431" y="466"/>
                    <a:pt x="245" y="336"/>
                    <a:pt x="173" y="624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41" name="Freeform 37"/>
            <p:cNvSpPr>
              <a:spLocks noEditPoints="1"/>
            </p:cNvSpPr>
            <p:nvPr/>
          </p:nvSpPr>
          <p:spPr bwMode="auto">
            <a:xfrm>
              <a:off x="4017963" y="373063"/>
              <a:ext cx="96838" cy="146050"/>
            </a:xfrm>
            <a:custGeom>
              <a:avLst/>
              <a:gdLst/>
              <a:ahLst/>
              <a:cxnLst>
                <a:cxn ang="0">
                  <a:pos x="0" y="315"/>
                </a:cxn>
                <a:cxn ang="0">
                  <a:pos x="0" y="0"/>
                </a:cxn>
                <a:cxn ang="0">
                  <a:pos x="87" y="0"/>
                </a:cxn>
                <a:cxn ang="0">
                  <a:pos x="135" y="4"/>
                </a:cxn>
                <a:cxn ang="0">
                  <a:pos x="174" y="21"/>
                </a:cxn>
                <a:cxn ang="0">
                  <a:pos x="202" y="53"/>
                </a:cxn>
                <a:cxn ang="0">
                  <a:pos x="212" y="96"/>
                </a:cxn>
                <a:cxn ang="0">
                  <a:pos x="179" y="172"/>
                </a:cxn>
                <a:cxn ang="0">
                  <a:pos x="92" y="197"/>
                </a:cxn>
                <a:cxn ang="0">
                  <a:pos x="64" y="195"/>
                </a:cxn>
                <a:cxn ang="0">
                  <a:pos x="64" y="315"/>
                </a:cxn>
                <a:cxn ang="0">
                  <a:pos x="0" y="315"/>
                </a:cxn>
                <a:cxn ang="0">
                  <a:pos x="144" y="98"/>
                </a:cxn>
                <a:cxn ang="0">
                  <a:pos x="123" y="57"/>
                </a:cxn>
                <a:cxn ang="0">
                  <a:pos x="64" y="49"/>
                </a:cxn>
                <a:cxn ang="0">
                  <a:pos x="64" y="147"/>
                </a:cxn>
                <a:cxn ang="0">
                  <a:pos x="123" y="138"/>
                </a:cxn>
                <a:cxn ang="0">
                  <a:pos x="144" y="98"/>
                </a:cxn>
              </a:cxnLst>
              <a:rect l="0" t="0" r="r" b="b"/>
              <a:pathLst>
                <a:path w="212" h="315">
                  <a:moveTo>
                    <a:pt x="0" y="315"/>
                  </a:moveTo>
                  <a:lnTo>
                    <a:pt x="0" y="0"/>
                  </a:lnTo>
                  <a:lnTo>
                    <a:pt x="87" y="0"/>
                  </a:lnTo>
                  <a:cubicBezTo>
                    <a:pt x="105" y="0"/>
                    <a:pt x="122" y="1"/>
                    <a:pt x="135" y="4"/>
                  </a:cubicBezTo>
                  <a:cubicBezTo>
                    <a:pt x="149" y="6"/>
                    <a:pt x="162" y="12"/>
                    <a:pt x="174" y="21"/>
                  </a:cubicBezTo>
                  <a:cubicBezTo>
                    <a:pt x="186" y="29"/>
                    <a:pt x="196" y="40"/>
                    <a:pt x="202" y="53"/>
                  </a:cubicBezTo>
                  <a:cubicBezTo>
                    <a:pt x="209" y="67"/>
                    <a:pt x="212" y="81"/>
                    <a:pt x="212" y="96"/>
                  </a:cubicBezTo>
                  <a:cubicBezTo>
                    <a:pt x="212" y="131"/>
                    <a:pt x="201" y="156"/>
                    <a:pt x="179" y="172"/>
                  </a:cubicBezTo>
                  <a:cubicBezTo>
                    <a:pt x="156" y="188"/>
                    <a:pt x="127" y="197"/>
                    <a:pt x="92" y="197"/>
                  </a:cubicBezTo>
                  <a:lnTo>
                    <a:pt x="64" y="195"/>
                  </a:lnTo>
                  <a:lnTo>
                    <a:pt x="64" y="315"/>
                  </a:lnTo>
                  <a:lnTo>
                    <a:pt x="0" y="315"/>
                  </a:lnTo>
                  <a:close/>
                  <a:moveTo>
                    <a:pt x="144" y="98"/>
                  </a:moveTo>
                  <a:cubicBezTo>
                    <a:pt x="144" y="76"/>
                    <a:pt x="137" y="63"/>
                    <a:pt x="123" y="57"/>
                  </a:cubicBezTo>
                  <a:cubicBezTo>
                    <a:pt x="110" y="52"/>
                    <a:pt x="90" y="49"/>
                    <a:pt x="64" y="49"/>
                  </a:cubicBezTo>
                  <a:lnTo>
                    <a:pt x="64" y="147"/>
                  </a:lnTo>
                  <a:cubicBezTo>
                    <a:pt x="89" y="147"/>
                    <a:pt x="109" y="144"/>
                    <a:pt x="123" y="138"/>
                  </a:cubicBezTo>
                  <a:cubicBezTo>
                    <a:pt x="137" y="132"/>
                    <a:pt x="144" y="119"/>
                    <a:pt x="144" y="98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42" name="Freeform 38"/>
            <p:cNvSpPr>
              <a:spLocks noEditPoints="1"/>
            </p:cNvSpPr>
            <p:nvPr/>
          </p:nvSpPr>
          <p:spPr bwMode="auto">
            <a:xfrm>
              <a:off x="4125913" y="407988"/>
              <a:ext cx="111125" cy="114300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34" y="34"/>
                </a:cxn>
                <a:cxn ang="0">
                  <a:pos x="122" y="0"/>
                </a:cxn>
                <a:cxn ang="0">
                  <a:pos x="210" y="35"/>
                </a:cxn>
                <a:cxn ang="0">
                  <a:pos x="243" y="125"/>
                </a:cxn>
                <a:cxn ang="0">
                  <a:pos x="209" y="212"/>
                </a:cxn>
                <a:cxn ang="0">
                  <a:pos x="121" y="246"/>
                </a:cxn>
                <a:cxn ang="0">
                  <a:pos x="34" y="212"/>
                </a:cxn>
                <a:cxn ang="0">
                  <a:pos x="0" y="122"/>
                </a:cxn>
                <a:cxn ang="0">
                  <a:pos x="64" y="122"/>
                </a:cxn>
                <a:cxn ang="0">
                  <a:pos x="78" y="178"/>
                </a:cxn>
                <a:cxn ang="0">
                  <a:pos x="123" y="201"/>
                </a:cxn>
                <a:cxn ang="0">
                  <a:pos x="165" y="177"/>
                </a:cxn>
                <a:cxn ang="0">
                  <a:pos x="180" y="124"/>
                </a:cxn>
                <a:cxn ang="0">
                  <a:pos x="166" y="69"/>
                </a:cxn>
                <a:cxn ang="0">
                  <a:pos x="122" y="45"/>
                </a:cxn>
                <a:cxn ang="0">
                  <a:pos x="79" y="69"/>
                </a:cxn>
                <a:cxn ang="0">
                  <a:pos x="64" y="122"/>
                </a:cxn>
              </a:cxnLst>
              <a:rect l="0" t="0" r="r" b="b"/>
              <a:pathLst>
                <a:path w="243" h="246">
                  <a:moveTo>
                    <a:pt x="0" y="122"/>
                  </a:moveTo>
                  <a:cubicBezTo>
                    <a:pt x="0" y="86"/>
                    <a:pt x="11" y="57"/>
                    <a:pt x="34" y="34"/>
                  </a:cubicBezTo>
                  <a:cubicBezTo>
                    <a:pt x="56" y="12"/>
                    <a:pt x="85" y="0"/>
                    <a:pt x="122" y="0"/>
                  </a:cubicBezTo>
                  <a:cubicBezTo>
                    <a:pt x="158" y="0"/>
                    <a:pt x="188" y="12"/>
                    <a:pt x="210" y="35"/>
                  </a:cubicBezTo>
                  <a:cubicBezTo>
                    <a:pt x="232" y="59"/>
                    <a:pt x="243" y="89"/>
                    <a:pt x="243" y="125"/>
                  </a:cubicBezTo>
                  <a:cubicBezTo>
                    <a:pt x="243" y="161"/>
                    <a:pt x="232" y="190"/>
                    <a:pt x="209" y="212"/>
                  </a:cubicBezTo>
                  <a:cubicBezTo>
                    <a:pt x="187" y="235"/>
                    <a:pt x="158" y="246"/>
                    <a:pt x="121" y="246"/>
                  </a:cubicBezTo>
                  <a:cubicBezTo>
                    <a:pt x="85" y="246"/>
                    <a:pt x="56" y="235"/>
                    <a:pt x="34" y="212"/>
                  </a:cubicBezTo>
                  <a:cubicBezTo>
                    <a:pt x="11" y="188"/>
                    <a:pt x="0" y="159"/>
                    <a:pt x="0" y="122"/>
                  </a:cubicBezTo>
                  <a:close/>
                  <a:moveTo>
                    <a:pt x="64" y="122"/>
                  </a:moveTo>
                  <a:cubicBezTo>
                    <a:pt x="64" y="143"/>
                    <a:pt x="68" y="162"/>
                    <a:pt x="78" y="178"/>
                  </a:cubicBezTo>
                  <a:cubicBezTo>
                    <a:pt x="88" y="193"/>
                    <a:pt x="103" y="201"/>
                    <a:pt x="123" y="201"/>
                  </a:cubicBezTo>
                  <a:cubicBezTo>
                    <a:pt x="141" y="201"/>
                    <a:pt x="155" y="193"/>
                    <a:pt x="165" y="177"/>
                  </a:cubicBezTo>
                  <a:cubicBezTo>
                    <a:pt x="175" y="161"/>
                    <a:pt x="180" y="144"/>
                    <a:pt x="180" y="124"/>
                  </a:cubicBezTo>
                  <a:cubicBezTo>
                    <a:pt x="180" y="103"/>
                    <a:pt x="175" y="85"/>
                    <a:pt x="166" y="69"/>
                  </a:cubicBezTo>
                  <a:cubicBezTo>
                    <a:pt x="156" y="53"/>
                    <a:pt x="141" y="45"/>
                    <a:pt x="122" y="45"/>
                  </a:cubicBezTo>
                  <a:cubicBezTo>
                    <a:pt x="103" y="45"/>
                    <a:pt x="89" y="53"/>
                    <a:pt x="79" y="69"/>
                  </a:cubicBezTo>
                  <a:cubicBezTo>
                    <a:pt x="68" y="84"/>
                    <a:pt x="64" y="102"/>
                    <a:pt x="64" y="12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43" name="Freeform 39"/>
            <p:cNvSpPr>
              <a:spLocks/>
            </p:cNvSpPr>
            <p:nvPr/>
          </p:nvSpPr>
          <p:spPr bwMode="auto">
            <a:xfrm>
              <a:off x="4257675" y="409575"/>
              <a:ext cx="63500" cy="109538"/>
            </a:xfrm>
            <a:custGeom>
              <a:avLst/>
              <a:gdLst/>
              <a:ahLst/>
              <a:cxnLst>
                <a:cxn ang="0">
                  <a:pos x="2" y="72"/>
                </a:cxn>
                <a:cxn ang="0">
                  <a:pos x="0" y="1"/>
                </a:cxn>
                <a:cxn ang="0">
                  <a:pos x="55" y="1"/>
                </a:cxn>
                <a:cxn ang="0">
                  <a:pos x="56" y="61"/>
                </a:cxn>
                <a:cxn ang="0">
                  <a:pos x="80" y="16"/>
                </a:cxn>
                <a:cxn ang="0">
                  <a:pos x="122" y="0"/>
                </a:cxn>
                <a:cxn ang="0">
                  <a:pos x="140" y="2"/>
                </a:cxn>
                <a:cxn ang="0">
                  <a:pos x="140" y="58"/>
                </a:cxn>
                <a:cxn ang="0">
                  <a:pos x="119" y="55"/>
                </a:cxn>
                <a:cxn ang="0">
                  <a:pos x="75" y="78"/>
                </a:cxn>
                <a:cxn ang="0">
                  <a:pos x="62" y="134"/>
                </a:cxn>
                <a:cxn ang="0">
                  <a:pos x="62" y="235"/>
                </a:cxn>
                <a:cxn ang="0">
                  <a:pos x="2" y="235"/>
                </a:cxn>
                <a:cxn ang="0">
                  <a:pos x="2" y="72"/>
                </a:cxn>
              </a:cxnLst>
              <a:rect l="0" t="0" r="r" b="b"/>
              <a:pathLst>
                <a:path w="140" h="235">
                  <a:moveTo>
                    <a:pt x="2" y="72"/>
                  </a:moveTo>
                  <a:lnTo>
                    <a:pt x="0" y="1"/>
                  </a:lnTo>
                  <a:lnTo>
                    <a:pt x="55" y="1"/>
                  </a:lnTo>
                  <a:lnTo>
                    <a:pt x="56" y="61"/>
                  </a:lnTo>
                  <a:cubicBezTo>
                    <a:pt x="61" y="43"/>
                    <a:pt x="69" y="28"/>
                    <a:pt x="80" y="16"/>
                  </a:cubicBezTo>
                  <a:cubicBezTo>
                    <a:pt x="91" y="5"/>
                    <a:pt x="105" y="0"/>
                    <a:pt x="122" y="0"/>
                  </a:cubicBezTo>
                  <a:cubicBezTo>
                    <a:pt x="127" y="0"/>
                    <a:pt x="133" y="0"/>
                    <a:pt x="140" y="2"/>
                  </a:cubicBezTo>
                  <a:lnTo>
                    <a:pt x="140" y="58"/>
                  </a:lnTo>
                  <a:cubicBezTo>
                    <a:pt x="132" y="57"/>
                    <a:pt x="125" y="55"/>
                    <a:pt x="119" y="55"/>
                  </a:cubicBezTo>
                  <a:cubicBezTo>
                    <a:pt x="98" y="55"/>
                    <a:pt x="83" y="63"/>
                    <a:pt x="75" y="78"/>
                  </a:cubicBezTo>
                  <a:cubicBezTo>
                    <a:pt x="66" y="93"/>
                    <a:pt x="62" y="112"/>
                    <a:pt x="62" y="134"/>
                  </a:cubicBezTo>
                  <a:lnTo>
                    <a:pt x="62" y="235"/>
                  </a:lnTo>
                  <a:lnTo>
                    <a:pt x="2" y="235"/>
                  </a:lnTo>
                  <a:lnTo>
                    <a:pt x="2" y="7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44" name="Freeform 40"/>
            <p:cNvSpPr>
              <a:spLocks/>
            </p:cNvSpPr>
            <p:nvPr/>
          </p:nvSpPr>
          <p:spPr bwMode="auto">
            <a:xfrm>
              <a:off x="4324350" y="379413"/>
              <a:ext cx="73025" cy="141288"/>
            </a:xfrm>
            <a:custGeom>
              <a:avLst/>
              <a:gdLst/>
              <a:ahLst/>
              <a:cxnLst>
                <a:cxn ang="0">
                  <a:pos x="121" y="302"/>
                </a:cxn>
                <a:cxn ang="0">
                  <a:pos x="60" y="279"/>
                </a:cxn>
                <a:cxn ang="0">
                  <a:pos x="44" y="211"/>
                </a:cxn>
                <a:cxn ang="0">
                  <a:pos x="44" y="113"/>
                </a:cxn>
                <a:cxn ang="0">
                  <a:pos x="0" y="113"/>
                </a:cxn>
                <a:cxn ang="0">
                  <a:pos x="0" y="68"/>
                </a:cxn>
                <a:cxn ang="0">
                  <a:pos x="44" y="68"/>
                </a:cxn>
                <a:cxn ang="0">
                  <a:pos x="44" y="20"/>
                </a:cxn>
                <a:cxn ang="0">
                  <a:pos x="104" y="0"/>
                </a:cxn>
                <a:cxn ang="0">
                  <a:pos x="104" y="68"/>
                </a:cxn>
                <a:cxn ang="0">
                  <a:pos x="157" y="68"/>
                </a:cxn>
                <a:cxn ang="0">
                  <a:pos x="157" y="113"/>
                </a:cxn>
                <a:cxn ang="0">
                  <a:pos x="104" y="113"/>
                </a:cxn>
                <a:cxn ang="0">
                  <a:pos x="104" y="197"/>
                </a:cxn>
                <a:cxn ang="0">
                  <a:pos x="109" y="239"/>
                </a:cxn>
                <a:cxn ang="0">
                  <a:pos x="139" y="253"/>
                </a:cxn>
                <a:cxn ang="0">
                  <a:pos x="148" y="253"/>
                </a:cxn>
                <a:cxn ang="0">
                  <a:pos x="160" y="250"/>
                </a:cxn>
                <a:cxn ang="0">
                  <a:pos x="161" y="297"/>
                </a:cxn>
                <a:cxn ang="0">
                  <a:pos x="141" y="301"/>
                </a:cxn>
                <a:cxn ang="0">
                  <a:pos x="121" y="302"/>
                </a:cxn>
              </a:cxnLst>
              <a:rect l="0" t="0" r="r" b="b"/>
              <a:pathLst>
                <a:path w="161" h="302">
                  <a:moveTo>
                    <a:pt x="121" y="302"/>
                  </a:moveTo>
                  <a:cubicBezTo>
                    <a:pt x="92" y="302"/>
                    <a:pt x="72" y="294"/>
                    <a:pt x="60" y="279"/>
                  </a:cubicBezTo>
                  <a:cubicBezTo>
                    <a:pt x="50" y="263"/>
                    <a:pt x="44" y="241"/>
                    <a:pt x="44" y="211"/>
                  </a:cubicBezTo>
                  <a:lnTo>
                    <a:pt x="44" y="113"/>
                  </a:lnTo>
                  <a:lnTo>
                    <a:pt x="0" y="113"/>
                  </a:lnTo>
                  <a:lnTo>
                    <a:pt x="0" y="68"/>
                  </a:lnTo>
                  <a:lnTo>
                    <a:pt x="44" y="68"/>
                  </a:lnTo>
                  <a:lnTo>
                    <a:pt x="44" y="20"/>
                  </a:lnTo>
                  <a:lnTo>
                    <a:pt x="104" y="0"/>
                  </a:lnTo>
                  <a:lnTo>
                    <a:pt x="104" y="68"/>
                  </a:lnTo>
                  <a:lnTo>
                    <a:pt x="157" y="68"/>
                  </a:lnTo>
                  <a:lnTo>
                    <a:pt x="157" y="113"/>
                  </a:lnTo>
                  <a:lnTo>
                    <a:pt x="104" y="113"/>
                  </a:lnTo>
                  <a:lnTo>
                    <a:pt x="104" y="197"/>
                  </a:lnTo>
                  <a:cubicBezTo>
                    <a:pt x="104" y="216"/>
                    <a:pt x="106" y="230"/>
                    <a:pt x="109" y="239"/>
                  </a:cubicBezTo>
                  <a:cubicBezTo>
                    <a:pt x="113" y="248"/>
                    <a:pt x="123" y="253"/>
                    <a:pt x="139" y="253"/>
                  </a:cubicBezTo>
                  <a:cubicBezTo>
                    <a:pt x="142" y="253"/>
                    <a:pt x="145" y="253"/>
                    <a:pt x="148" y="253"/>
                  </a:cubicBezTo>
                  <a:cubicBezTo>
                    <a:pt x="151" y="252"/>
                    <a:pt x="155" y="251"/>
                    <a:pt x="160" y="250"/>
                  </a:cubicBezTo>
                  <a:lnTo>
                    <a:pt x="161" y="297"/>
                  </a:lnTo>
                  <a:cubicBezTo>
                    <a:pt x="155" y="298"/>
                    <a:pt x="149" y="299"/>
                    <a:pt x="141" y="301"/>
                  </a:cubicBezTo>
                  <a:cubicBezTo>
                    <a:pt x="134" y="301"/>
                    <a:pt x="127" y="302"/>
                    <a:pt x="121" y="30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45" name="Freeform 41"/>
            <p:cNvSpPr>
              <a:spLocks noEditPoints="1"/>
            </p:cNvSpPr>
            <p:nvPr/>
          </p:nvSpPr>
          <p:spPr bwMode="auto">
            <a:xfrm>
              <a:off x="4471988" y="361950"/>
              <a:ext cx="103188" cy="158750"/>
            </a:xfrm>
            <a:custGeom>
              <a:avLst/>
              <a:gdLst/>
              <a:ahLst/>
              <a:cxnLst>
                <a:cxn ang="0">
                  <a:pos x="171" y="300"/>
                </a:cxn>
                <a:cxn ang="0">
                  <a:pos x="142" y="333"/>
                </a:cxn>
                <a:cxn ang="0">
                  <a:pos x="98" y="344"/>
                </a:cxn>
                <a:cxn ang="0">
                  <a:pos x="24" y="309"/>
                </a:cxn>
                <a:cxn ang="0">
                  <a:pos x="0" y="222"/>
                </a:cxn>
                <a:cxn ang="0">
                  <a:pos x="25" y="138"/>
                </a:cxn>
                <a:cxn ang="0">
                  <a:pos x="97" y="102"/>
                </a:cxn>
                <a:cxn ang="0">
                  <a:pos x="169" y="145"/>
                </a:cxn>
                <a:cxn ang="0">
                  <a:pos x="168" y="103"/>
                </a:cxn>
                <a:cxn ang="0">
                  <a:pos x="168" y="0"/>
                </a:cxn>
                <a:cxn ang="0">
                  <a:pos x="228" y="0"/>
                </a:cxn>
                <a:cxn ang="0">
                  <a:pos x="228" y="272"/>
                </a:cxn>
                <a:cxn ang="0">
                  <a:pos x="229" y="340"/>
                </a:cxn>
                <a:cxn ang="0">
                  <a:pos x="172" y="340"/>
                </a:cxn>
                <a:cxn ang="0">
                  <a:pos x="171" y="300"/>
                </a:cxn>
                <a:cxn ang="0">
                  <a:pos x="63" y="224"/>
                </a:cxn>
                <a:cxn ang="0">
                  <a:pos x="76" y="274"/>
                </a:cxn>
                <a:cxn ang="0">
                  <a:pos x="115" y="296"/>
                </a:cxn>
                <a:cxn ang="0">
                  <a:pos x="154" y="275"/>
                </a:cxn>
                <a:cxn ang="0">
                  <a:pos x="168" y="225"/>
                </a:cxn>
                <a:cxn ang="0">
                  <a:pos x="155" y="174"/>
                </a:cxn>
                <a:cxn ang="0">
                  <a:pos x="114" y="153"/>
                </a:cxn>
                <a:cxn ang="0">
                  <a:pos x="75" y="174"/>
                </a:cxn>
                <a:cxn ang="0">
                  <a:pos x="63" y="224"/>
                </a:cxn>
              </a:cxnLst>
              <a:rect l="0" t="0" r="r" b="b"/>
              <a:pathLst>
                <a:path w="229" h="344">
                  <a:moveTo>
                    <a:pt x="171" y="300"/>
                  </a:moveTo>
                  <a:cubicBezTo>
                    <a:pt x="164" y="315"/>
                    <a:pt x="154" y="326"/>
                    <a:pt x="142" y="333"/>
                  </a:cubicBezTo>
                  <a:cubicBezTo>
                    <a:pt x="129" y="340"/>
                    <a:pt x="115" y="344"/>
                    <a:pt x="98" y="344"/>
                  </a:cubicBezTo>
                  <a:cubicBezTo>
                    <a:pt x="65" y="344"/>
                    <a:pt x="40" y="332"/>
                    <a:pt x="24" y="309"/>
                  </a:cubicBezTo>
                  <a:cubicBezTo>
                    <a:pt x="8" y="285"/>
                    <a:pt x="0" y="257"/>
                    <a:pt x="0" y="222"/>
                  </a:cubicBezTo>
                  <a:cubicBezTo>
                    <a:pt x="0" y="189"/>
                    <a:pt x="8" y="161"/>
                    <a:pt x="25" y="138"/>
                  </a:cubicBezTo>
                  <a:cubicBezTo>
                    <a:pt x="41" y="114"/>
                    <a:pt x="65" y="102"/>
                    <a:pt x="97" y="102"/>
                  </a:cubicBezTo>
                  <a:cubicBezTo>
                    <a:pt x="130" y="102"/>
                    <a:pt x="154" y="117"/>
                    <a:pt x="169" y="145"/>
                  </a:cubicBezTo>
                  <a:cubicBezTo>
                    <a:pt x="169" y="134"/>
                    <a:pt x="168" y="120"/>
                    <a:pt x="168" y="103"/>
                  </a:cubicBezTo>
                  <a:lnTo>
                    <a:pt x="168" y="0"/>
                  </a:lnTo>
                  <a:lnTo>
                    <a:pt x="228" y="0"/>
                  </a:lnTo>
                  <a:lnTo>
                    <a:pt x="228" y="272"/>
                  </a:lnTo>
                  <a:lnTo>
                    <a:pt x="229" y="340"/>
                  </a:lnTo>
                  <a:lnTo>
                    <a:pt x="172" y="340"/>
                  </a:lnTo>
                  <a:lnTo>
                    <a:pt x="171" y="300"/>
                  </a:lnTo>
                  <a:close/>
                  <a:moveTo>
                    <a:pt x="63" y="224"/>
                  </a:moveTo>
                  <a:cubicBezTo>
                    <a:pt x="63" y="242"/>
                    <a:pt x="67" y="259"/>
                    <a:pt x="76" y="274"/>
                  </a:cubicBezTo>
                  <a:cubicBezTo>
                    <a:pt x="85" y="289"/>
                    <a:pt x="98" y="296"/>
                    <a:pt x="115" y="296"/>
                  </a:cubicBezTo>
                  <a:cubicBezTo>
                    <a:pt x="132" y="296"/>
                    <a:pt x="145" y="289"/>
                    <a:pt x="154" y="275"/>
                  </a:cubicBezTo>
                  <a:cubicBezTo>
                    <a:pt x="163" y="260"/>
                    <a:pt x="168" y="243"/>
                    <a:pt x="168" y="225"/>
                  </a:cubicBezTo>
                  <a:cubicBezTo>
                    <a:pt x="168" y="205"/>
                    <a:pt x="164" y="189"/>
                    <a:pt x="155" y="174"/>
                  </a:cubicBezTo>
                  <a:cubicBezTo>
                    <a:pt x="146" y="160"/>
                    <a:pt x="132" y="153"/>
                    <a:pt x="114" y="153"/>
                  </a:cubicBezTo>
                  <a:cubicBezTo>
                    <a:pt x="96" y="153"/>
                    <a:pt x="83" y="160"/>
                    <a:pt x="75" y="174"/>
                  </a:cubicBezTo>
                  <a:cubicBezTo>
                    <a:pt x="67" y="187"/>
                    <a:pt x="63" y="204"/>
                    <a:pt x="63" y="224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46" name="Freeform 42"/>
            <p:cNvSpPr>
              <a:spLocks noEditPoints="1"/>
            </p:cNvSpPr>
            <p:nvPr/>
          </p:nvSpPr>
          <p:spPr bwMode="auto">
            <a:xfrm>
              <a:off x="4597400" y="407988"/>
              <a:ext cx="98425" cy="114300"/>
            </a:xfrm>
            <a:custGeom>
              <a:avLst/>
              <a:gdLst/>
              <a:ahLst/>
              <a:cxnLst>
                <a:cxn ang="0">
                  <a:pos x="122" y="246"/>
                </a:cxn>
                <a:cxn ang="0">
                  <a:pos x="32" y="214"/>
                </a:cxn>
                <a:cxn ang="0">
                  <a:pos x="0" y="123"/>
                </a:cxn>
                <a:cxn ang="0">
                  <a:pos x="31" y="35"/>
                </a:cxn>
                <a:cxn ang="0">
                  <a:pos x="114" y="0"/>
                </a:cxn>
                <a:cxn ang="0">
                  <a:pos x="192" y="35"/>
                </a:cxn>
                <a:cxn ang="0">
                  <a:pos x="218" y="122"/>
                </a:cxn>
                <a:cxn ang="0">
                  <a:pos x="218" y="132"/>
                </a:cxn>
                <a:cxn ang="0">
                  <a:pos x="217" y="143"/>
                </a:cxn>
                <a:cxn ang="0">
                  <a:pos x="60" y="143"/>
                </a:cxn>
                <a:cxn ang="0">
                  <a:pos x="81" y="185"/>
                </a:cxn>
                <a:cxn ang="0">
                  <a:pos x="129" y="201"/>
                </a:cxn>
                <a:cxn ang="0">
                  <a:pos x="165" y="195"/>
                </a:cxn>
                <a:cxn ang="0">
                  <a:pos x="201" y="178"/>
                </a:cxn>
                <a:cxn ang="0">
                  <a:pos x="203" y="230"/>
                </a:cxn>
                <a:cxn ang="0">
                  <a:pos x="122" y="246"/>
                </a:cxn>
                <a:cxn ang="0">
                  <a:pos x="58" y="101"/>
                </a:cxn>
                <a:cxn ang="0">
                  <a:pos x="161" y="101"/>
                </a:cxn>
                <a:cxn ang="0">
                  <a:pos x="149" y="60"/>
                </a:cxn>
                <a:cxn ang="0">
                  <a:pos x="112" y="43"/>
                </a:cxn>
                <a:cxn ang="0">
                  <a:pos x="75" y="59"/>
                </a:cxn>
                <a:cxn ang="0">
                  <a:pos x="58" y="101"/>
                </a:cxn>
              </a:cxnLst>
              <a:rect l="0" t="0" r="r" b="b"/>
              <a:pathLst>
                <a:path w="218" h="246">
                  <a:moveTo>
                    <a:pt x="122" y="246"/>
                  </a:moveTo>
                  <a:cubicBezTo>
                    <a:pt x="84" y="246"/>
                    <a:pt x="54" y="235"/>
                    <a:pt x="32" y="214"/>
                  </a:cubicBezTo>
                  <a:cubicBezTo>
                    <a:pt x="11" y="193"/>
                    <a:pt x="0" y="163"/>
                    <a:pt x="0" y="123"/>
                  </a:cubicBezTo>
                  <a:cubicBezTo>
                    <a:pt x="0" y="87"/>
                    <a:pt x="10" y="58"/>
                    <a:pt x="31" y="35"/>
                  </a:cubicBezTo>
                  <a:cubicBezTo>
                    <a:pt x="51" y="12"/>
                    <a:pt x="79" y="0"/>
                    <a:pt x="114" y="0"/>
                  </a:cubicBezTo>
                  <a:cubicBezTo>
                    <a:pt x="149" y="0"/>
                    <a:pt x="174" y="12"/>
                    <a:pt x="192" y="35"/>
                  </a:cubicBezTo>
                  <a:cubicBezTo>
                    <a:pt x="209" y="57"/>
                    <a:pt x="218" y="87"/>
                    <a:pt x="218" y="122"/>
                  </a:cubicBezTo>
                  <a:cubicBezTo>
                    <a:pt x="218" y="125"/>
                    <a:pt x="218" y="129"/>
                    <a:pt x="218" y="132"/>
                  </a:cubicBezTo>
                  <a:cubicBezTo>
                    <a:pt x="218" y="135"/>
                    <a:pt x="217" y="139"/>
                    <a:pt x="217" y="143"/>
                  </a:cubicBezTo>
                  <a:lnTo>
                    <a:pt x="60" y="143"/>
                  </a:lnTo>
                  <a:cubicBezTo>
                    <a:pt x="61" y="161"/>
                    <a:pt x="69" y="175"/>
                    <a:pt x="81" y="185"/>
                  </a:cubicBezTo>
                  <a:cubicBezTo>
                    <a:pt x="94" y="196"/>
                    <a:pt x="110" y="201"/>
                    <a:pt x="129" y="201"/>
                  </a:cubicBezTo>
                  <a:cubicBezTo>
                    <a:pt x="141" y="201"/>
                    <a:pt x="153" y="199"/>
                    <a:pt x="165" y="195"/>
                  </a:cubicBezTo>
                  <a:cubicBezTo>
                    <a:pt x="176" y="191"/>
                    <a:pt x="188" y="185"/>
                    <a:pt x="201" y="178"/>
                  </a:cubicBezTo>
                  <a:lnTo>
                    <a:pt x="203" y="230"/>
                  </a:lnTo>
                  <a:cubicBezTo>
                    <a:pt x="178" y="241"/>
                    <a:pt x="151" y="246"/>
                    <a:pt x="122" y="246"/>
                  </a:cubicBezTo>
                  <a:close/>
                  <a:moveTo>
                    <a:pt x="58" y="101"/>
                  </a:moveTo>
                  <a:lnTo>
                    <a:pt x="161" y="101"/>
                  </a:lnTo>
                  <a:cubicBezTo>
                    <a:pt x="161" y="84"/>
                    <a:pt x="156" y="71"/>
                    <a:pt x="149" y="60"/>
                  </a:cubicBezTo>
                  <a:cubicBezTo>
                    <a:pt x="141" y="48"/>
                    <a:pt x="128" y="43"/>
                    <a:pt x="112" y="43"/>
                  </a:cubicBezTo>
                  <a:cubicBezTo>
                    <a:pt x="96" y="43"/>
                    <a:pt x="84" y="48"/>
                    <a:pt x="75" y="59"/>
                  </a:cubicBezTo>
                  <a:cubicBezTo>
                    <a:pt x="66" y="71"/>
                    <a:pt x="60" y="84"/>
                    <a:pt x="58" y="10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47" name="Freeform 43"/>
            <p:cNvSpPr>
              <a:spLocks noEditPoints="1"/>
            </p:cNvSpPr>
            <p:nvPr/>
          </p:nvSpPr>
          <p:spPr bwMode="auto">
            <a:xfrm>
              <a:off x="4781550" y="373063"/>
              <a:ext cx="100013" cy="146050"/>
            </a:xfrm>
            <a:custGeom>
              <a:avLst/>
              <a:gdLst/>
              <a:ahLst/>
              <a:cxnLst>
                <a:cxn ang="0">
                  <a:pos x="100" y="0"/>
                </a:cxn>
                <a:cxn ang="0">
                  <a:pos x="179" y="18"/>
                </a:cxn>
                <a:cxn ang="0">
                  <a:pos x="211" y="80"/>
                </a:cxn>
                <a:cxn ang="0">
                  <a:pos x="195" y="128"/>
                </a:cxn>
                <a:cxn ang="0">
                  <a:pos x="149" y="151"/>
                </a:cxn>
                <a:cxn ang="0">
                  <a:pos x="202" y="175"/>
                </a:cxn>
                <a:cxn ang="0">
                  <a:pos x="222" y="228"/>
                </a:cxn>
                <a:cxn ang="0">
                  <a:pos x="193" y="293"/>
                </a:cxn>
                <a:cxn ang="0">
                  <a:pos x="145" y="313"/>
                </a:cxn>
                <a:cxn ang="0">
                  <a:pos x="95" y="315"/>
                </a:cxn>
                <a:cxn ang="0">
                  <a:pos x="0" y="315"/>
                </a:cxn>
                <a:cxn ang="0">
                  <a:pos x="0" y="0"/>
                </a:cxn>
                <a:cxn ang="0">
                  <a:pos x="100" y="0"/>
                </a:cxn>
                <a:cxn ang="0">
                  <a:pos x="159" y="221"/>
                </a:cxn>
                <a:cxn ang="0">
                  <a:pos x="141" y="186"/>
                </a:cxn>
                <a:cxn ang="0">
                  <a:pos x="98" y="175"/>
                </a:cxn>
                <a:cxn ang="0">
                  <a:pos x="64" y="175"/>
                </a:cxn>
                <a:cxn ang="0">
                  <a:pos x="64" y="266"/>
                </a:cxn>
                <a:cxn ang="0">
                  <a:pos x="94" y="266"/>
                </a:cxn>
                <a:cxn ang="0">
                  <a:pos x="140" y="256"/>
                </a:cxn>
                <a:cxn ang="0">
                  <a:pos x="159" y="221"/>
                </a:cxn>
                <a:cxn ang="0">
                  <a:pos x="147" y="89"/>
                </a:cxn>
                <a:cxn ang="0">
                  <a:pos x="133" y="58"/>
                </a:cxn>
                <a:cxn ang="0">
                  <a:pos x="95" y="49"/>
                </a:cxn>
                <a:cxn ang="0">
                  <a:pos x="64" y="49"/>
                </a:cxn>
                <a:cxn ang="0">
                  <a:pos x="64" y="128"/>
                </a:cxn>
                <a:cxn ang="0">
                  <a:pos x="94" y="128"/>
                </a:cxn>
                <a:cxn ang="0">
                  <a:pos x="132" y="119"/>
                </a:cxn>
                <a:cxn ang="0">
                  <a:pos x="147" y="89"/>
                </a:cxn>
              </a:cxnLst>
              <a:rect l="0" t="0" r="r" b="b"/>
              <a:pathLst>
                <a:path w="222" h="315">
                  <a:moveTo>
                    <a:pt x="100" y="0"/>
                  </a:moveTo>
                  <a:cubicBezTo>
                    <a:pt x="132" y="0"/>
                    <a:pt x="158" y="6"/>
                    <a:pt x="179" y="18"/>
                  </a:cubicBezTo>
                  <a:cubicBezTo>
                    <a:pt x="200" y="29"/>
                    <a:pt x="211" y="50"/>
                    <a:pt x="211" y="80"/>
                  </a:cubicBezTo>
                  <a:cubicBezTo>
                    <a:pt x="211" y="100"/>
                    <a:pt x="205" y="116"/>
                    <a:pt x="195" y="128"/>
                  </a:cubicBezTo>
                  <a:cubicBezTo>
                    <a:pt x="184" y="139"/>
                    <a:pt x="169" y="147"/>
                    <a:pt x="149" y="151"/>
                  </a:cubicBezTo>
                  <a:cubicBezTo>
                    <a:pt x="171" y="153"/>
                    <a:pt x="189" y="162"/>
                    <a:pt x="202" y="175"/>
                  </a:cubicBezTo>
                  <a:cubicBezTo>
                    <a:pt x="216" y="188"/>
                    <a:pt x="222" y="206"/>
                    <a:pt x="222" y="228"/>
                  </a:cubicBezTo>
                  <a:cubicBezTo>
                    <a:pt x="222" y="260"/>
                    <a:pt x="213" y="281"/>
                    <a:pt x="193" y="293"/>
                  </a:cubicBezTo>
                  <a:cubicBezTo>
                    <a:pt x="174" y="304"/>
                    <a:pt x="158" y="311"/>
                    <a:pt x="145" y="313"/>
                  </a:cubicBezTo>
                  <a:cubicBezTo>
                    <a:pt x="132" y="314"/>
                    <a:pt x="115" y="315"/>
                    <a:pt x="95" y="315"/>
                  </a:cubicBezTo>
                  <a:lnTo>
                    <a:pt x="0" y="315"/>
                  </a:lnTo>
                  <a:lnTo>
                    <a:pt x="0" y="0"/>
                  </a:lnTo>
                  <a:lnTo>
                    <a:pt x="100" y="0"/>
                  </a:lnTo>
                  <a:close/>
                  <a:moveTo>
                    <a:pt x="159" y="221"/>
                  </a:moveTo>
                  <a:cubicBezTo>
                    <a:pt x="159" y="205"/>
                    <a:pt x="153" y="194"/>
                    <a:pt x="141" y="186"/>
                  </a:cubicBezTo>
                  <a:cubicBezTo>
                    <a:pt x="130" y="179"/>
                    <a:pt x="116" y="175"/>
                    <a:pt x="98" y="175"/>
                  </a:cubicBezTo>
                  <a:lnTo>
                    <a:pt x="64" y="175"/>
                  </a:lnTo>
                  <a:lnTo>
                    <a:pt x="64" y="266"/>
                  </a:lnTo>
                  <a:lnTo>
                    <a:pt x="94" y="266"/>
                  </a:lnTo>
                  <a:cubicBezTo>
                    <a:pt x="112" y="266"/>
                    <a:pt x="127" y="263"/>
                    <a:pt x="140" y="256"/>
                  </a:cubicBezTo>
                  <a:cubicBezTo>
                    <a:pt x="153" y="249"/>
                    <a:pt x="159" y="238"/>
                    <a:pt x="159" y="221"/>
                  </a:cubicBezTo>
                  <a:close/>
                  <a:moveTo>
                    <a:pt x="147" y="89"/>
                  </a:moveTo>
                  <a:cubicBezTo>
                    <a:pt x="147" y="75"/>
                    <a:pt x="142" y="64"/>
                    <a:pt x="133" y="58"/>
                  </a:cubicBezTo>
                  <a:cubicBezTo>
                    <a:pt x="123" y="52"/>
                    <a:pt x="111" y="49"/>
                    <a:pt x="95" y="49"/>
                  </a:cubicBezTo>
                  <a:lnTo>
                    <a:pt x="64" y="49"/>
                  </a:lnTo>
                  <a:lnTo>
                    <a:pt x="64" y="128"/>
                  </a:lnTo>
                  <a:lnTo>
                    <a:pt x="94" y="128"/>
                  </a:lnTo>
                  <a:cubicBezTo>
                    <a:pt x="109" y="128"/>
                    <a:pt x="122" y="125"/>
                    <a:pt x="132" y="119"/>
                  </a:cubicBezTo>
                  <a:cubicBezTo>
                    <a:pt x="142" y="113"/>
                    <a:pt x="147" y="104"/>
                    <a:pt x="147" y="8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48" name="Freeform 44"/>
            <p:cNvSpPr>
              <a:spLocks noEditPoints="1"/>
            </p:cNvSpPr>
            <p:nvPr/>
          </p:nvSpPr>
          <p:spPr bwMode="auto">
            <a:xfrm>
              <a:off x="4900613" y="409575"/>
              <a:ext cx="93663" cy="111125"/>
            </a:xfrm>
            <a:custGeom>
              <a:avLst/>
              <a:gdLst/>
              <a:ahLst/>
              <a:cxnLst>
                <a:cxn ang="0">
                  <a:pos x="154" y="203"/>
                </a:cxn>
                <a:cxn ang="0">
                  <a:pos x="123" y="231"/>
                </a:cxn>
                <a:cxn ang="0">
                  <a:pos x="81" y="242"/>
                </a:cxn>
                <a:cxn ang="0">
                  <a:pos x="23" y="223"/>
                </a:cxn>
                <a:cxn ang="0">
                  <a:pos x="0" y="169"/>
                </a:cxn>
                <a:cxn ang="0">
                  <a:pos x="35" y="109"/>
                </a:cxn>
                <a:cxn ang="0">
                  <a:pos x="119" y="93"/>
                </a:cxn>
                <a:cxn ang="0">
                  <a:pos x="152" y="94"/>
                </a:cxn>
                <a:cxn ang="0">
                  <a:pos x="100" y="43"/>
                </a:cxn>
                <a:cxn ang="0">
                  <a:pos x="61" y="50"/>
                </a:cxn>
                <a:cxn ang="0">
                  <a:pos x="27" y="69"/>
                </a:cxn>
                <a:cxn ang="0">
                  <a:pos x="25" y="16"/>
                </a:cxn>
                <a:cxn ang="0">
                  <a:pos x="106" y="0"/>
                </a:cxn>
                <a:cxn ang="0">
                  <a:pos x="155" y="8"/>
                </a:cxn>
                <a:cxn ang="0">
                  <a:pos x="189" y="30"/>
                </a:cxn>
                <a:cxn ang="0">
                  <a:pos x="203" y="58"/>
                </a:cxn>
                <a:cxn ang="0">
                  <a:pos x="206" y="100"/>
                </a:cxn>
                <a:cxn ang="0">
                  <a:pos x="209" y="238"/>
                </a:cxn>
                <a:cxn ang="0">
                  <a:pos x="154" y="238"/>
                </a:cxn>
                <a:cxn ang="0">
                  <a:pos x="154" y="203"/>
                </a:cxn>
                <a:cxn ang="0">
                  <a:pos x="138" y="132"/>
                </a:cxn>
                <a:cxn ang="0">
                  <a:pos x="82" y="139"/>
                </a:cxn>
                <a:cxn ang="0">
                  <a:pos x="60" y="171"/>
                </a:cxn>
                <a:cxn ang="0">
                  <a:pos x="71" y="192"/>
                </a:cxn>
                <a:cxn ang="0">
                  <a:pos x="96" y="201"/>
                </a:cxn>
                <a:cxn ang="0">
                  <a:pos x="138" y="180"/>
                </a:cxn>
                <a:cxn ang="0">
                  <a:pos x="152" y="132"/>
                </a:cxn>
                <a:cxn ang="0">
                  <a:pos x="145" y="132"/>
                </a:cxn>
                <a:cxn ang="0">
                  <a:pos x="138" y="132"/>
                </a:cxn>
              </a:cxnLst>
              <a:rect l="0" t="0" r="r" b="b"/>
              <a:pathLst>
                <a:path w="209" h="242">
                  <a:moveTo>
                    <a:pt x="154" y="203"/>
                  </a:moveTo>
                  <a:cubicBezTo>
                    <a:pt x="147" y="215"/>
                    <a:pt x="136" y="225"/>
                    <a:pt x="123" y="231"/>
                  </a:cubicBezTo>
                  <a:cubicBezTo>
                    <a:pt x="111" y="238"/>
                    <a:pt x="96" y="242"/>
                    <a:pt x="81" y="242"/>
                  </a:cubicBezTo>
                  <a:cubicBezTo>
                    <a:pt x="57" y="242"/>
                    <a:pt x="38" y="236"/>
                    <a:pt x="23" y="223"/>
                  </a:cubicBezTo>
                  <a:cubicBezTo>
                    <a:pt x="8" y="210"/>
                    <a:pt x="0" y="192"/>
                    <a:pt x="0" y="169"/>
                  </a:cubicBezTo>
                  <a:cubicBezTo>
                    <a:pt x="0" y="140"/>
                    <a:pt x="12" y="120"/>
                    <a:pt x="35" y="109"/>
                  </a:cubicBezTo>
                  <a:cubicBezTo>
                    <a:pt x="58" y="99"/>
                    <a:pt x="86" y="93"/>
                    <a:pt x="119" y="93"/>
                  </a:cubicBezTo>
                  <a:lnTo>
                    <a:pt x="152" y="94"/>
                  </a:lnTo>
                  <a:cubicBezTo>
                    <a:pt x="152" y="60"/>
                    <a:pt x="135" y="43"/>
                    <a:pt x="100" y="43"/>
                  </a:cubicBezTo>
                  <a:cubicBezTo>
                    <a:pt x="87" y="43"/>
                    <a:pt x="73" y="46"/>
                    <a:pt x="61" y="50"/>
                  </a:cubicBezTo>
                  <a:cubicBezTo>
                    <a:pt x="49" y="54"/>
                    <a:pt x="37" y="61"/>
                    <a:pt x="27" y="69"/>
                  </a:cubicBezTo>
                  <a:lnTo>
                    <a:pt x="25" y="16"/>
                  </a:lnTo>
                  <a:cubicBezTo>
                    <a:pt x="51" y="6"/>
                    <a:pt x="78" y="0"/>
                    <a:pt x="106" y="0"/>
                  </a:cubicBezTo>
                  <a:cubicBezTo>
                    <a:pt x="123" y="0"/>
                    <a:pt x="140" y="3"/>
                    <a:pt x="155" y="8"/>
                  </a:cubicBezTo>
                  <a:cubicBezTo>
                    <a:pt x="171" y="13"/>
                    <a:pt x="182" y="21"/>
                    <a:pt x="189" y="30"/>
                  </a:cubicBezTo>
                  <a:cubicBezTo>
                    <a:pt x="195" y="39"/>
                    <a:pt x="200" y="49"/>
                    <a:pt x="203" y="58"/>
                  </a:cubicBezTo>
                  <a:cubicBezTo>
                    <a:pt x="205" y="68"/>
                    <a:pt x="206" y="82"/>
                    <a:pt x="206" y="100"/>
                  </a:cubicBezTo>
                  <a:lnTo>
                    <a:pt x="209" y="238"/>
                  </a:lnTo>
                  <a:lnTo>
                    <a:pt x="154" y="238"/>
                  </a:lnTo>
                  <a:lnTo>
                    <a:pt x="154" y="203"/>
                  </a:lnTo>
                  <a:close/>
                  <a:moveTo>
                    <a:pt x="138" y="132"/>
                  </a:moveTo>
                  <a:cubicBezTo>
                    <a:pt x="115" y="132"/>
                    <a:pt x="97" y="134"/>
                    <a:pt x="82" y="139"/>
                  </a:cubicBezTo>
                  <a:cubicBezTo>
                    <a:pt x="67" y="144"/>
                    <a:pt x="60" y="154"/>
                    <a:pt x="60" y="171"/>
                  </a:cubicBezTo>
                  <a:cubicBezTo>
                    <a:pt x="60" y="180"/>
                    <a:pt x="64" y="187"/>
                    <a:pt x="71" y="192"/>
                  </a:cubicBezTo>
                  <a:cubicBezTo>
                    <a:pt x="78" y="198"/>
                    <a:pt x="87" y="201"/>
                    <a:pt x="96" y="201"/>
                  </a:cubicBezTo>
                  <a:cubicBezTo>
                    <a:pt x="115" y="201"/>
                    <a:pt x="129" y="194"/>
                    <a:pt x="138" y="180"/>
                  </a:cubicBezTo>
                  <a:cubicBezTo>
                    <a:pt x="147" y="167"/>
                    <a:pt x="152" y="151"/>
                    <a:pt x="152" y="132"/>
                  </a:cubicBezTo>
                  <a:lnTo>
                    <a:pt x="145" y="132"/>
                  </a:lnTo>
                  <a:lnTo>
                    <a:pt x="138" y="1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49" name="Freeform 45"/>
            <p:cNvSpPr>
              <a:spLocks/>
            </p:cNvSpPr>
            <p:nvPr/>
          </p:nvSpPr>
          <p:spPr bwMode="auto">
            <a:xfrm>
              <a:off x="5021263" y="409575"/>
              <a:ext cx="63500" cy="109538"/>
            </a:xfrm>
            <a:custGeom>
              <a:avLst/>
              <a:gdLst/>
              <a:ahLst/>
              <a:cxnLst>
                <a:cxn ang="0">
                  <a:pos x="2" y="72"/>
                </a:cxn>
                <a:cxn ang="0">
                  <a:pos x="0" y="1"/>
                </a:cxn>
                <a:cxn ang="0">
                  <a:pos x="55" y="1"/>
                </a:cxn>
                <a:cxn ang="0">
                  <a:pos x="56" y="61"/>
                </a:cxn>
                <a:cxn ang="0">
                  <a:pos x="80" y="16"/>
                </a:cxn>
                <a:cxn ang="0">
                  <a:pos x="122" y="0"/>
                </a:cxn>
                <a:cxn ang="0">
                  <a:pos x="140" y="2"/>
                </a:cxn>
                <a:cxn ang="0">
                  <a:pos x="140" y="58"/>
                </a:cxn>
                <a:cxn ang="0">
                  <a:pos x="118" y="55"/>
                </a:cxn>
                <a:cxn ang="0">
                  <a:pos x="74" y="78"/>
                </a:cxn>
                <a:cxn ang="0">
                  <a:pos x="62" y="134"/>
                </a:cxn>
                <a:cxn ang="0">
                  <a:pos x="62" y="235"/>
                </a:cxn>
                <a:cxn ang="0">
                  <a:pos x="2" y="235"/>
                </a:cxn>
                <a:cxn ang="0">
                  <a:pos x="2" y="72"/>
                </a:cxn>
              </a:cxnLst>
              <a:rect l="0" t="0" r="r" b="b"/>
              <a:pathLst>
                <a:path w="140" h="235">
                  <a:moveTo>
                    <a:pt x="2" y="72"/>
                  </a:moveTo>
                  <a:lnTo>
                    <a:pt x="0" y="1"/>
                  </a:lnTo>
                  <a:lnTo>
                    <a:pt x="55" y="1"/>
                  </a:lnTo>
                  <a:lnTo>
                    <a:pt x="56" y="61"/>
                  </a:lnTo>
                  <a:cubicBezTo>
                    <a:pt x="61" y="43"/>
                    <a:pt x="69" y="28"/>
                    <a:pt x="80" y="16"/>
                  </a:cubicBezTo>
                  <a:cubicBezTo>
                    <a:pt x="91" y="5"/>
                    <a:pt x="104" y="0"/>
                    <a:pt x="122" y="0"/>
                  </a:cubicBezTo>
                  <a:cubicBezTo>
                    <a:pt x="127" y="0"/>
                    <a:pt x="133" y="0"/>
                    <a:pt x="140" y="2"/>
                  </a:cubicBezTo>
                  <a:lnTo>
                    <a:pt x="140" y="58"/>
                  </a:lnTo>
                  <a:cubicBezTo>
                    <a:pt x="131" y="57"/>
                    <a:pt x="124" y="55"/>
                    <a:pt x="118" y="55"/>
                  </a:cubicBezTo>
                  <a:cubicBezTo>
                    <a:pt x="97" y="55"/>
                    <a:pt x="83" y="63"/>
                    <a:pt x="74" y="78"/>
                  </a:cubicBezTo>
                  <a:cubicBezTo>
                    <a:pt x="66" y="93"/>
                    <a:pt x="62" y="112"/>
                    <a:pt x="62" y="134"/>
                  </a:cubicBezTo>
                  <a:lnTo>
                    <a:pt x="62" y="235"/>
                  </a:lnTo>
                  <a:lnTo>
                    <a:pt x="2" y="235"/>
                  </a:lnTo>
                  <a:lnTo>
                    <a:pt x="2" y="7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0" name="Freeform 46"/>
            <p:cNvSpPr>
              <a:spLocks/>
            </p:cNvSpPr>
            <p:nvPr/>
          </p:nvSpPr>
          <p:spPr bwMode="auto">
            <a:xfrm>
              <a:off x="5095875" y="409575"/>
              <a:ext cx="79375" cy="111125"/>
            </a:xfrm>
            <a:custGeom>
              <a:avLst/>
              <a:gdLst/>
              <a:ahLst/>
              <a:cxnLst>
                <a:cxn ang="0">
                  <a:pos x="120" y="237"/>
                </a:cxn>
                <a:cxn ang="0">
                  <a:pos x="32" y="205"/>
                </a:cxn>
                <a:cxn ang="0">
                  <a:pos x="0" y="117"/>
                </a:cxn>
                <a:cxn ang="0">
                  <a:pos x="32" y="32"/>
                </a:cxn>
                <a:cxn ang="0">
                  <a:pos x="117" y="0"/>
                </a:cxn>
                <a:cxn ang="0">
                  <a:pos x="143" y="1"/>
                </a:cxn>
                <a:cxn ang="0">
                  <a:pos x="169" y="7"/>
                </a:cxn>
                <a:cxn ang="0">
                  <a:pos x="164" y="56"/>
                </a:cxn>
                <a:cxn ang="0">
                  <a:pos x="146" y="51"/>
                </a:cxn>
                <a:cxn ang="0">
                  <a:pos x="127" y="48"/>
                </a:cxn>
                <a:cxn ang="0">
                  <a:pos x="81" y="68"/>
                </a:cxn>
                <a:cxn ang="0">
                  <a:pos x="63" y="117"/>
                </a:cxn>
                <a:cxn ang="0">
                  <a:pos x="81" y="167"/>
                </a:cxn>
                <a:cxn ang="0">
                  <a:pos x="131" y="186"/>
                </a:cxn>
                <a:cxn ang="0">
                  <a:pos x="151" y="184"/>
                </a:cxn>
                <a:cxn ang="0">
                  <a:pos x="171" y="177"/>
                </a:cxn>
                <a:cxn ang="0">
                  <a:pos x="175" y="228"/>
                </a:cxn>
                <a:cxn ang="0">
                  <a:pos x="147" y="234"/>
                </a:cxn>
                <a:cxn ang="0">
                  <a:pos x="120" y="237"/>
                </a:cxn>
              </a:cxnLst>
              <a:rect l="0" t="0" r="r" b="b"/>
              <a:pathLst>
                <a:path w="175" h="237">
                  <a:moveTo>
                    <a:pt x="120" y="237"/>
                  </a:moveTo>
                  <a:cubicBezTo>
                    <a:pt x="83" y="237"/>
                    <a:pt x="54" y="226"/>
                    <a:pt x="32" y="205"/>
                  </a:cubicBezTo>
                  <a:cubicBezTo>
                    <a:pt x="11" y="183"/>
                    <a:pt x="0" y="154"/>
                    <a:pt x="0" y="117"/>
                  </a:cubicBezTo>
                  <a:cubicBezTo>
                    <a:pt x="0" y="82"/>
                    <a:pt x="11" y="54"/>
                    <a:pt x="32" y="32"/>
                  </a:cubicBezTo>
                  <a:cubicBezTo>
                    <a:pt x="54" y="10"/>
                    <a:pt x="83" y="0"/>
                    <a:pt x="117" y="0"/>
                  </a:cubicBezTo>
                  <a:cubicBezTo>
                    <a:pt x="126" y="0"/>
                    <a:pt x="135" y="0"/>
                    <a:pt x="143" y="1"/>
                  </a:cubicBezTo>
                  <a:cubicBezTo>
                    <a:pt x="151" y="3"/>
                    <a:pt x="160" y="4"/>
                    <a:pt x="169" y="7"/>
                  </a:cubicBezTo>
                  <a:lnTo>
                    <a:pt x="164" y="56"/>
                  </a:lnTo>
                  <a:cubicBezTo>
                    <a:pt x="158" y="54"/>
                    <a:pt x="152" y="52"/>
                    <a:pt x="146" y="51"/>
                  </a:cubicBezTo>
                  <a:cubicBezTo>
                    <a:pt x="139" y="49"/>
                    <a:pt x="133" y="48"/>
                    <a:pt x="127" y="48"/>
                  </a:cubicBezTo>
                  <a:cubicBezTo>
                    <a:pt x="108" y="48"/>
                    <a:pt x="93" y="55"/>
                    <a:pt x="81" y="68"/>
                  </a:cubicBezTo>
                  <a:cubicBezTo>
                    <a:pt x="69" y="81"/>
                    <a:pt x="63" y="97"/>
                    <a:pt x="63" y="117"/>
                  </a:cubicBezTo>
                  <a:cubicBezTo>
                    <a:pt x="63" y="138"/>
                    <a:pt x="69" y="155"/>
                    <a:pt x="81" y="167"/>
                  </a:cubicBezTo>
                  <a:cubicBezTo>
                    <a:pt x="93" y="180"/>
                    <a:pt x="110" y="186"/>
                    <a:pt x="131" y="186"/>
                  </a:cubicBezTo>
                  <a:cubicBezTo>
                    <a:pt x="138" y="186"/>
                    <a:pt x="145" y="186"/>
                    <a:pt x="151" y="184"/>
                  </a:cubicBezTo>
                  <a:cubicBezTo>
                    <a:pt x="157" y="183"/>
                    <a:pt x="164" y="180"/>
                    <a:pt x="171" y="177"/>
                  </a:cubicBezTo>
                  <a:lnTo>
                    <a:pt x="175" y="228"/>
                  </a:lnTo>
                  <a:cubicBezTo>
                    <a:pt x="164" y="231"/>
                    <a:pt x="155" y="233"/>
                    <a:pt x="147" y="234"/>
                  </a:cubicBezTo>
                  <a:cubicBezTo>
                    <a:pt x="139" y="236"/>
                    <a:pt x="130" y="237"/>
                    <a:pt x="120" y="23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1" name="Freeform 47"/>
            <p:cNvSpPr>
              <a:spLocks noEditPoints="1"/>
            </p:cNvSpPr>
            <p:nvPr/>
          </p:nvSpPr>
          <p:spPr bwMode="auto">
            <a:xfrm>
              <a:off x="5187950" y="407988"/>
              <a:ext cx="100013" cy="114300"/>
            </a:xfrm>
            <a:custGeom>
              <a:avLst/>
              <a:gdLst/>
              <a:ahLst/>
              <a:cxnLst>
                <a:cxn ang="0">
                  <a:pos x="122" y="246"/>
                </a:cxn>
                <a:cxn ang="0">
                  <a:pos x="31" y="214"/>
                </a:cxn>
                <a:cxn ang="0">
                  <a:pos x="0" y="123"/>
                </a:cxn>
                <a:cxn ang="0">
                  <a:pos x="30" y="35"/>
                </a:cxn>
                <a:cxn ang="0">
                  <a:pos x="114" y="0"/>
                </a:cxn>
                <a:cxn ang="0">
                  <a:pos x="191" y="35"/>
                </a:cxn>
                <a:cxn ang="0">
                  <a:pos x="218" y="122"/>
                </a:cxn>
                <a:cxn ang="0">
                  <a:pos x="217" y="132"/>
                </a:cxn>
                <a:cxn ang="0">
                  <a:pos x="216" y="143"/>
                </a:cxn>
                <a:cxn ang="0">
                  <a:pos x="59" y="143"/>
                </a:cxn>
                <a:cxn ang="0">
                  <a:pos x="81" y="185"/>
                </a:cxn>
                <a:cxn ang="0">
                  <a:pos x="128" y="201"/>
                </a:cxn>
                <a:cxn ang="0">
                  <a:pos x="164" y="195"/>
                </a:cxn>
                <a:cxn ang="0">
                  <a:pos x="201" y="178"/>
                </a:cxn>
                <a:cxn ang="0">
                  <a:pos x="202" y="230"/>
                </a:cxn>
                <a:cxn ang="0">
                  <a:pos x="122" y="246"/>
                </a:cxn>
                <a:cxn ang="0">
                  <a:pos x="58" y="101"/>
                </a:cxn>
                <a:cxn ang="0">
                  <a:pos x="160" y="101"/>
                </a:cxn>
                <a:cxn ang="0">
                  <a:pos x="148" y="60"/>
                </a:cxn>
                <a:cxn ang="0">
                  <a:pos x="112" y="43"/>
                </a:cxn>
                <a:cxn ang="0">
                  <a:pos x="74" y="59"/>
                </a:cxn>
                <a:cxn ang="0">
                  <a:pos x="58" y="101"/>
                </a:cxn>
              </a:cxnLst>
              <a:rect l="0" t="0" r="r" b="b"/>
              <a:pathLst>
                <a:path w="218" h="246">
                  <a:moveTo>
                    <a:pt x="122" y="246"/>
                  </a:moveTo>
                  <a:cubicBezTo>
                    <a:pt x="83" y="246"/>
                    <a:pt x="53" y="235"/>
                    <a:pt x="31" y="214"/>
                  </a:cubicBezTo>
                  <a:cubicBezTo>
                    <a:pt x="10" y="193"/>
                    <a:pt x="0" y="163"/>
                    <a:pt x="0" y="123"/>
                  </a:cubicBezTo>
                  <a:cubicBezTo>
                    <a:pt x="0" y="87"/>
                    <a:pt x="10" y="58"/>
                    <a:pt x="30" y="35"/>
                  </a:cubicBezTo>
                  <a:cubicBezTo>
                    <a:pt x="50" y="12"/>
                    <a:pt x="78" y="0"/>
                    <a:pt x="114" y="0"/>
                  </a:cubicBezTo>
                  <a:cubicBezTo>
                    <a:pt x="148" y="0"/>
                    <a:pt x="174" y="12"/>
                    <a:pt x="191" y="35"/>
                  </a:cubicBezTo>
                  <a:cubicBezTo>
                    <a:pt x="209" y="57"/>
                    <a:pt x="218" y="87"/>
                    <a:pt x="218" y="122"/>
                  </a:cubicBezTo>
                  <a:cubicBezTo>
                    <a:pt x="218" y="125"/>
                    <a:pt x="218" y="129"/>
                    <a:pt x="217" y="132"/>
                  </a:cubicBezTo>
                  <a:cubicBezTo>
                    <a:pt x="217" y="135"/>
                    <a:pt x="216" y="139"/>
                    <a:pt x="216" y="143"/>
                  </a:cubicBezTo>
                  <a:lnTo>
                    <a:pt x="59" y="143"/>
                  </a:lnTo>
                  <a:cubicBezTo>
                    <a:pt x="61" y="161"/>
                    <a:pt x="68" y="175"/>
                    <a:pt x="81" y="185"/>
                  </a:cubicBezTo>
                  <a:cubicBezTo>
                    <a:pt x="94" y="196"/>
                    <a:pt x="110" y="201"/>
                    <a:pt x="128" y="201"/>
                  </a:cubicBezTo>
                  <a:cubicBezTo>
                    <a:pt x="141" y="201"/>
                    <a:pt x="153" y="199"/>
                    <a:pt x="164" y="195"/>
                  </a:cubicBezTo>
                  <a:cubicBezTo>
                    <a:pt x="175" y="191"/>
                    <a:pt x="188" y="185"/>
                    <a:pt x="201" y="178"/>
                  </a:cubicBezTo>
                  <a:lnTo>
                    <a:pt x="202" y="230"/>
                  </a:lnTo>
                  <a:cubicBezTo>
                    <a:pt x="177" y="241"/>
                    <a:pt x="151" y="246"/>
                    <a:pt x="122" y="246"/>
                  </a:cubicBezTo>
                  <a:close/>
                  <a:moveTo>
                    <a:pt x="58" y="101"/>
                  </a:moveTo>
                  <a:lnTo>
                    <a:pt x="160" y="101"/>
                  </a:lnTo>
                  <a:cubicBezTo>
                    <a:pt x="160" y="84"/>
                    <a:pt x="156" y="71"/>
                    <a:pt x="148" y="60"/>
                  </a:cubicBezTo>
                  <a:cubicBezTo>
                    <a:pt x="140" y="48"/>
                    <a:pt x="128" y="43"/>
                    <a:pt x="112" y="43"/>
                  </a:cubicBezTo>
                  <a:cubicBezTo>
                    <a:pt x="96" y="43"/>
                    <a:pt x="83" y="48"/>
                    <a:pt x="74" y="59"/>
                  </a:cubicBezTo>
                  <a:cubicBezTo>
                    <a:pt x="65" y="71"/>
                    <a:pt x="60" y="84"/>
                    <a:pt x="58" y="10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5308600" y="361950"/>
              <a:ext cx="26988" cy="157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3" name="Freeform 49"/>
            <p:cNvSpPr>
              <a:spLocks noEditPoints="1"/>
            </p:cNvSpPr>
            <p:nvPr/>
          </p:nvSpPr>
          <p:spPr bwMode="auto">
            <a:xfrm>
              <a:off x="5357813" y="407988"/>
              <a:ext cx="109538" cy="114300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34" y="34"/>
                </a:cxn>
                <a:cxn ang="0">
                  <a:pos x="122" y="0"/>
                </a:cxn>
                <a:cxn ang="0">
                  <a:pos x="210" y="35"/>
                </a:cxn>
                <a:cxn ang="0">
                  <a:pos x="243" y="125"/>
                </a:cxn>
                <a:cxn ang="0">
                  <a:pos x="209" y="212"/>
                </a:cxn>
                <a:cxn ang="0">
                  <a:pos x="121" y="246"/>
                </a:cxn>
                <a:cxn ang="0">
                  <a:pos x="34" y="212"/>
                </a:cxn>
                <a:cxn ang="0">
                  <a:pos x="0" y="122"/>
                </a:cxn>
                <a:cxn ang="0">
                  <a:pos x="64" y="122"/>
                </a:cxn>
                <a:cxn ang="0">
                  <a:pos x="78" y="178"/>
                </a:cxn>
                <a:cxn ang="0">
                  <a:pos x="123" y="201"/>
                </a:cxn>
                <a:cxn ang="0">
                  <a:pos x="165" y="177"/>
                </a:cxn>
                <a:cxn ang="0">
                  <a:pos x="180" y="124"/>
                </a:cxn>
                <a:cxn ang="0">
                  <a:pos x="166" y="69"/>
                </a:cxn>
                <a:cxn ang="0">
                  <a:pos x="122" y="45"/>
                </a:cxn>
                <a:cxn ang="0">
                  <a:pos x="79" y="69"/>
                </a:cxn>
                <a:cxn ang="0">
                  <a:pos x="64" y="122"/>
                </a:cxn>
              </a:cxnLst>
              <a:rect l="0" t="0" r="r" b="b"/>
              <a:pathLst>
                <a:path w="243" h="246">
                  <a:moveTo>
                    <a:pt x="0" y="122"/>
                  </a:moveTo>
                  <a:cubicBezTo>
                    <a:pt x="0" y="86"/>
                    <a:pt x="11" y="57"/>
                    <a:pt x="34" y="34"/>
                  </a:cubicBezTo>
                  <a:cubicBezTo>
                    <a:pt x="56" y="12"/>
                    <a:pt x="85" y="0"/>
                    <a:pt x="122" y="0"/>
                  </a:cubicBezTo>
                  <a:cubicBezTo>
                    <a:pt x="158" y="0"/>
                    <a:pt x="188" y="12"/>
                    <a:pt x="210" y="35"/>
                  </a:cubicBezTo>
                  <a:cubicBezTo>
                    <a:pt x="232" y="59"/>
                    <a:pt x="243" y="89"/>
                    <a:pt x="243" y="125"/>
                  </a:cubicBezTo>
                  <a:cubicBezTo>
                    <a:pt x="243" y="161"/>
                    <a:pt x="232" y="190"/>
                    <a:pt x="209" y="212"/>
                  </a:cubicBezTo>
                  <a:cubicBezTo>
                    <a:pt x="187" y="235"/>
                    <a:pt x="158" y="246"/>
                    <a:pt x="121" y="246"/>
                  </a:cubicBezTo>
                  <a:cubicBezTo>
                    <a:pt x="85" y="246"/>
                    <a:pt x="56" y="235"/>
                    <a:pt x="34" y="212"/>
                  </a:cubicBezTo>
                  <a:cubicBezTo>
                    <a:pt x="11" y="188"/>
                    <a:pt x="0" y="159"/>
                    <a:pt x="0" y="122"/>
                  </a:cubicBezTo>
                  <a:close/>
                  <a:moveTo>
                    <a:pt x="64" y="122"/>
                  </a:moveTo>
                  <a:cubicBezTo>
                    <a:pt x="64" y="143"/>
                    <a:pt x="68" y="162"/>
                    <a:pt x="78" y="178"/>
                  </a:cubicBezTo>
                  <a:cubicBezTo>
                    <a:pt x="88" y="193"/>
                    <a:pt x="103" y="201"/>
                    <a:pt x="123" y="201"/>
                  </a:cubicBezTo>
                  <a:cubicBezTo>
                    <a:pt x="141" y="201"/>
                    <a:pt x="155" y="193"/>
                    <a:pt x="165" y="177"/>
                  </a:cubicBezTo>
                  <a:cubicBezTo>
                    <a:pt x="175" y="161"/>
                    <a:pt x="180" y="144"/>
                    <a:pt x="180" y="124"/>
                  </a:cubicBezTo>
                  <a:cubicBezTo>
                    <a:pt x="180" y="103"/>
                    <a:pt x="175" y="85"/>
                    <a:pt x="166" y="69"/>
                  </a:cubicBezTo>
                  <a:cubicBezTo>
                    <a:pt x="156" y="53"/>
                    <a:pt x="141" y="45"/>
                    <a:pt x="122" y="45"/>
                  </a:cubicBezTo>
                  <a:cubicBezTo>
                    <a:pt x="103" y="45"/>
                    <a:pt x="89" y="53"/>
                    <a:pt x="79" y="69"/>
                  </a:cubicBezTo>
                  <a:cubicBezTo>
                    <a:pt x="68" y="84"/>
                    <a:pt x="64" y="102"/>
                    <a:pt x="64" y="12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4" name="Freeform 50"/>
            <p:cNvSpPr>
              <a:spLocks/>
            </p:cNvSpPr>
            <p:nvPr/>
          </p:nvSpPr>
          <p:spPr bwMode="auto">
            <a:xfrm>
              <a:off x="5489575" y="409575"/>
              <a:ext cx="98425" cy="109538"/>
            </a:xfrm>
            <a:custGeom>
              <a:avLst/>
              <a:gdLst/>
              <a:ahLst/>
              <a:cxnLst>
                <a:cxn ang="0">
                  <a:pos x="138" y="0"/>
                </a:cxn>
                <a:cxn ang="0">
                  <a:pos x="202" y="27"/>
                </a:cxn>
                <a:cxn ang="0">
                  <a:pos x="218" y="105"/>
                </a:cxn>
                <a:cxn ang="0">
                  <a:pos x="218" y="237"/>
                </a:cxn>
                <a:cxn ang="0">
                  <a:pos x="157" y="237"/>
                </a:cxn>
                <a:cxn ang="0">
                  <a:pos x="157" y="119"/>
                </a:cxn>
                <a:cxn ang="0">
                  <a:pos x="149" y="69"/>
                </a:cxn>
                <a:cxn ang="0">
                  <a:pos x="114" y="50"/>
                </a:cxn>
                <a:cxn ang="0">
                  <a:pos x="75" y="72"/>
                </a:cxn>
                <a:cxn ang="0">
                  <a:pos x="63" y="126"/>
                </a:cxn>
                <a:cxn ang="0">
                  <a:pos x="63" y="237"/>
                </a:cxn>
                <a:cxn ang="0">
                  <a:pos x="3" y="237"/>
                </a:cxn>
                <a:cxn ang="0">
                  <a:pos x="3" y="87"/>
                </a:cxn>
                <a:cxn ang="0">
                  <a:pos x="0" y="2"/>
                </a:cxn>
                <a:cxn ang="0">
                  <a:pos x="57" y="2"/>
                </a:cxn>
                <a:cxn ang="0">
                  <a:pos x="59" y="41"/>
                </a:cxn>
                <a:cxn ang="0">
                  <a:pos x="138" y="0"/>
                </a:cxn>
              </a:cxnLst>
              <a:rect l="0" t="0" r="r" b="b"/>
              <a:pathLst>
                <a:path w="218" h="237">
                  <a:moveTo>
                    <a:pt x="138" y="0"/>
                  </a:moveTo>
                  <a:cubicBezTo>
                    <a:pt x="170" y="0"/>
                    <a:pt x="191" y="9"/>
                    <a:pt x="202" y="27"/>
                  </a:cubicBezTo>
                  <a:cubicBezTo>
                    <a:pt x="212" y="46"/>
                    <a:pt x="218" y="72"/>
                    <a:pt x="218" y="105"/>
                  </a:cubicBezTo>
                  <a:lnTo>
                    <a:pt x="218" y="237"/>
                  </a:lnTo>
                  <a:lnTo>
                    <a:pt x="157" y="237"/>
                  </a:lnTo>
                  <a:lnTo>
                    <a:pt x="157" y="119"/>
                  </a:lnTo>
                  <a:cubicBezTo>
                    <a:pt x="157" y="98"/>
                    <a:pt x="155" y="81"/>
                    <a:pt x="149" y="69"/>
                  </a:cubicBezTo>
                  <a:cubicBezTo>
                    <a:pt x="144" y="56"/>
                    <a:pt x="133" y="50"/>
                    <a:pt x="114" y="50"/>
                  </a:cubicBezTo>
                  <a:cubicBezTo>
                    <a:pt x="96" y="50"/>
                    <a:pt x="83" y="57"/>
                    <a:pt x="75" y="72"/>
                  </a:cubicBezTo>
                  <a:cubicBezTo>
                    <a:pt x="67" y="87"/>
                    <a:pt x="63" y="105"/>
                    <a:pt x="63" y="126"/>
                  </a:cubicBezTo>
                  <a:lnTo>
                    <a:pt x="63" y="237"/>
                  </a:lnTo>
                  <a:lnTo>
                    <a:pt x="3" y="237"/>
                  </a:lnTo>
                  <a:lnTo>
                    <a:pt x="3" y="87"/>
                  </a:lnTo>
                  <a:lnTo>
                    <a:pt x="0" y="2"/>
                  </a:lnTo>
                  <a:lnTo>
                    <a:pt x="57" y="2"/>
                  </a:lnTo>
                  <a:lnTo>
                    <a:pt x="59" y="41"/>
                  </a:lnTo>
                  <a:cubicBezTo>
                    <a:pt x="78" y="14"/>
                    <a:pt x="104" y="0"/>
                    <a:pt x="138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5" name="Freeform 51"/>
            <p:cNvSpPr>
              <a:spLocks noEditPoints="1"/>
            </p:cNvSpPr>
            <p:nvPr/>
          </p:nvSpPr>
          <p:spPr bwMode="auto">
            <a:xfrm>
              <a:off x="5608638" y="409575"/>
              <a:ext cx="95250" cy="111125"/>
            </a:xfrm>
            <a:custGeom>
              <a:avLst/>
              <a:gdLst/>
              <a:ahLst/>
              <a:cxnLst>
                <a:cxn ang="0">
                  <a:pos x="153" y="203"/>
                </a:cxn>
                <a:cxn ang="0">
                  <a:pos x="123" y="231"/>
                </a:cxn>
                <a:cxn ang="0">
                  <a:pos x="81" y="242"/>
                </a:cxn>
                <a:cxn ang="0">
                  <a:pos x="23" y="223"/>
                </a:cxn>
                <a:cxn ang="0">
                  <a:pos x="0" y="169"/>
                </a:cxn>
                <a:cxn ang="0">
                  <a:pos x="35" y="109"/>
                </a:cxn>
                <a:cxn ang="0">
                  <a:pos x="119" y="93"/>
                </a:cxn>
                <a:cxn ang="0">
                  <a:pos x="152" y="94"/>
                </a:cxn>
                <a:cxn ang="0">
                  <a:pos x="99" y="43"/>
                </a:cxn>
                <a:cxn ang="0">
                  <a:pos x="61" y="50"/>
                </a:cxn>
                <a:cxn ang="0">
                  <a:pos x="27" y="69"/>
                </a:cxn>
                <a:cxn ang="0">
                  <a:pos x="25" y="16"/>
                </a:cxn>
                <a:cxn ang="0">
                  <a:pos x="106" y="0"/>
                </a:cxn>
                <a:cxn ang="0">
                  <a:pos x="155" y="8"/>
                </a:cxn>
                <a:cxn ang="0">
                  <a:pos x="188" y="30"/>
                </a:cxn>
                <a:cxn ang="0">
                  <a:pos x="202" y="58"/>
                </a:cxn>
                <a:cxn ang="0">
                  <a:pos x="206" y="100"/>
                </a:cxn>
                <a:cxn ang="0">
                  <a:pos x="208" y="238"/>
                </a:cxn>
                <a:cxn ang="0">
                  <a:pos x="154" y="238"/>
                </a:cxn>
                <a:cxn ang="0">
                  <a:pos x="153" y="203"/>
                </a:cxn>
                <a:cxn ang="0">
                  <a:pos x="137" y="132"/>
                </a:cxn>
                <a:cxn ang="0">
                  <a:pos x="81" y="139"/>
                </a:cxn>
                <a:cxn ang="0">
                  <a:pos x="60" y="171"/>
                </a:cxn>
                <a:cxn ang="0">
                  <a:pos x="71" y="192"/>
                </a:cxn>
                <a:cxn ang="0">
                  <a:pos x="96" y="201"/>
                </a:cxn>
                <a:cxn ang="0">
                  <a:pos x="137" y="180"/>
                </a:cxn>
                <a:cxn ang="0">
                  <a:pos x="152" y="132"/>
                </a:cxn>
                <a:cxn ang="0">
                  <a:pos x="144" y="132"/>
                </a:cxn>
                <a:cxn ang="0">
                  <a:pos x="137" y="132"/>
                </a:cxn>
              </a:cxnLst>
              <a:rect l="0" t="0" r="r" b="b"/>
              <a:pathLst>
                <a:path w="208" h="242">
                  <a:moveTo>
                    <a:pt x="153" y="203"/>
                  </a:moveTo>
                  <a:cubicBezTo>
                    <a:pt x="146" y="215"/>
                    <a:pt x="136" y="225"/>
                    <a:pt x="123" y="231"/>
                  </a:cubicBezTo>
                  <a:cubicBezTo>
                    <a:pt x="110" y="238"/>
                    <a:pt x="96" y="242"/>
                    <a:pt x="81" y="242"/>
                  </a:cubicBezTo>
                  <a:cubicBezTo>
                    <a:pt x="57" y="242"/>
                    <a:pt x="38" y="236"/>
                    <a:pt x="23" y="223"/>
                  </a:cubicBezTo>
                  <a:cubicBezTo>
                    <a:pt x="8" y="210"/>
                    <a:pt x="0" y="192"/>
                    <a:pt x="0" y="169"/>
                  </a:cubicBezTo>
                  <a:cubicBezTo>
                    <a:pt x="0" y="140"/>
                    <a:pt x="11" y="120"/>
                    <a:pt x="35" y="109"/>
                  </a:cubicBezTo>
                  <a:cubicBezTo>
                    <a:pt x="57" y="99"/>
                    <a:pt x="86" y="93"/>
                    <a:pt x="119" y="93"/>
                  </a:cubicBezTo>
                  <a:lnTo>
                    <a:pt x="152" y="94"/>
                  </a:lnTo>
                  <a:cubicBezTo>
                    <a:pt x="152" y="60"/>
                    <a:pt x="134" y="43"/>
                    <a:pt x="99" y="43"/>
                  </a:cubicBezTo>
                  <a:cubicBezTo>
                    <a:pt x="86" y="43"/>
                    <a:pt x="73" y="46"/>
                    <a:pt x="61" y="50"/>
                  </a:cubicBezTo>
                  <a:cubicBezTo>
                    <a:pt x="48" y="54"/>
                    <a:pt x="37" y="61"/>
                    <a:pt x="27" y="69"/>
                  </a:cubicBezTo>
                  <a:lnTo>
                    <a:pt x="25" y="16"/>
                  </a:lnTo>
                  <a:cubicBezTo>
                    <a:pt x="50" y="6"/>
                    <a:pt x="77" y="0"/>
                    <a:pt x="106" y="0"/>
                  </a:cubicBezTo>
                  <a:cubicBezTo>
                    <a:pt x="123" y="0"/>
                    <a:pt x="140" y="3"/>
                    <a:pt x="155" y="8"/>
                  </a:cubicBezTo>
                  <a:cubicBezTo>
                    <a:pt x="170" y="13"/>
                    <a:pt x="181" y="21"/>
                    <a:pt x="188" y="30"/>
                  </a:cubicBezTo>
                  <a:cubicBezTo>
                    <a:pt x="195" y="39"/>
                    <a:pt x="200" y="49"/>
                    <a:pt x="202" y="58"/>
                  </a:cubicBezTo>
                  <a:cubicBezTo>
                    <a:pt x="205" y="68"/>
                    <a:pt x="206" y="82"/>
                    <a:pt x="206" y="100"/>
                  </a:cubicBezTo>
                  <a:lnTo>
                    <a:pt x="208" y="238"/>
                  </a:lnTo>
                  <a:lnTo>
                    <a:pt x="154" y="238"/>
                  </a:lnTo>
                  <a:lnTo>
                    <a:pt x="153" y="203"/>
                  </a:lnTo>
                  <a:close/>
                  <a:moveTo>
                    <a:pt x="137" y="132"/>
                  </a:moveTo>
                  <a:cubicBezTo>
                    <a:pt x="115" y="132"/>
                    <a:pt x="96" y="134"/>
                    <a:pt x="81" y="139"/>
                  </a:cubicBezTo>
                  <a:cubicBezTo>
                    <a:pt x="67" y="144"/>
                    <a:pt x="60" y="154"/>
                    <a:pt x="60" y="171"/>
                  </a:cubicBezTo>
                  <a:cubicBezTo>
                    <a:pt x="60" y="180"/>
                    <a:pt x="63" y="187"/>
                    <a:pt x="71" y="192"/>
                  </a:cubicBezTo>
                  <a:cubicBezTo>
                    <a:pt x="78" y="198"/>
                    <a:pt x="86" y="201"/>
                    <a:pt x="96" y="201"/>
                  </a:cubicBezTo>
                  <a:cubicBezTo>
                    <a:pt x="114" y="201"/>
                    <a:pt x="128" y="194"/>
                    <a:pt x="137" y="180"/>
                  </a:cubicBezTo>
                  <a:cubicBezTo>
                    <a:pt x="147" y="167"/>
                    <a:pt x="152" y="151"/>
                    <a:pt x="152" y="132"/>
                  </a:cubicBezTo>
                  <a:lnTo>
                    <a:pt x="144" y="132"/>
                  </a:lnTo>
                  <a:lnTo>
                    <a:pt x="137" y="1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6" name="Line 52"/>
            <p:cNvSpPr>
              <a:spLocks noChangeShapeType="1"/>
            </p:cNvSpPr>
            <p:nvPr/>
          </p:nvSpPr>
          <p:spPr bwMode="auto">
            <a:xfrm flipV="1">
              <a:off x="8980488" y="731838"/>
              <a:ext cx="7938" cy="7938"/>
            </a:xfrm>
            <a:prstGeom prst="line">
              <a:avLst/>
            </a:pr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7" name="Freeform 53"/>
            <p:cNvSpPr>
              <a:spLocks/>
            </p:cNvSpPr>
            <p:nvPr/>
          </p:nvSpPr>
          <p:spPr bwMode="auto">
            <a:xfrm>
              <a:off x="8915400" y="657225"/>
              <a:ext cx="73025" cy="82550"/>
            </a:xfrm>
            <a:custGeom>
              <a:avLst/>
              <a:gdLst/>
              <a:ahLst/>
              <a:cxnLst>
                <a:cxn ang="0">
                  <a:pos x="0" y="180"/>
                </a:cxn>
                <a:cxn ang="0">
                  <a:pos x="159" y="0"/>
                </a:cxn>
              </a:cxnLst>
              <a:rect l="0" t="0" r="r" b="b"/>
              <a:pathLst>
                <a:path w="159" h="180">
                  <a:moveTo>
                    <a:pt x="0" y="180"/>
                  </a:moveTo>
                  <a:cubicBezTo>
                    <a:pt x="52" y="119"/>
                    <a:pt x="105" y="59"/>
                    <a:pt x="159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8" name="Freeform 54"/>
            <p:cNvSpPr>
              <a:spLocks/>
            </p:cNvSpPr>
            <p:nvPr/>
          </p:nvSpPr>
          <p:spPr bwMode="auto">
            <a:xfrm>
              <a:off x="8850313" y="584200"/>
              <a:ext cx="138113" cy="155575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303" y="0"/>
                </a:cxn>
              </a:cxnLst>
              <a:rect l="0" t="0" r="r" b="b"/>
              <a:pathLst>
                <a:path w="303" h="336">
                  <a:moveTo>
                    <a:pt x="0" y="336"/>
                  </a:moveTo>
                  <a:cubicBezTo>
                    <a:pt x="97" y="222"/>
                    <a:pt x="198" y="110"/>
                    <a:pt x="303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9" name="Freeform 55"/>
            <p:cNvSpPr>
              <a:spLocks/>
            </p:cNvSpPr>
            <p:nvPr/>
          </p:nvSpPr>
          <p:spPr bwMode="auto">
            <a:xfrm>
              <a:off x="8785225" y="514350"/>
              <a:ext cx="203200" cy="225425"/>
            </a:xfrm>
            <a:custGeom>
              <a:avLst/>
              <a:gdLst/>
              <a:ahLst/>
              <a:cxnLst>
                <a:cxn ang="0">
                  <a:pos x="0" y="487"/>
                </a:cxn>
                <a:cxn ang="0">
                  <a:pos x="448" y="0"/>
                </a:cxn>
              </a:cxnLst>
              <a:rect l="0" t="0" r="r" b="b"/>
              <a:pathLst>
                <a:path w="448" h="487">
                  <a:moveTo>
                    <a:pt x="0" y="487"/>
                  </a:moveTo>
                  <a:cubicBezTo>
                    <a:pt x="141" y="321"/>
                    <a:pt x="290" y="159"/>
                    <a:pt x="448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0" name="Freeform 56"/>
            <p:cNvSpPr>
              <a:spLocks/>
            </p:cNvSpPr>
            <p:nvPr/>
          </p:nvSpPr>
          <p:spPr bwMode="auto">
            <a:xfrm>
              <a:off x="8720138" y="449263"/>
              <a:ext cx="268288" cy="290513"/>
            </a:xfrm>
            <a:custGeom>
              <a:avLst/>
              <a:gdLst/>
              <a:ahLst/>
              <a:cxnLst>
                <a:cxn ang="0">
                  <a:pos x="0" y="628"/>
                </a:cxn>
                <a:cxn ang="0">
                  <a:pos x="590" y="0"/>
                </a:cxn>
              </a:cxnLst>
              <a:rect l="0" t="0" r="r" b="b"/>
              <a:pathLst>
                <a:path w="590" h="628">
                  <a:moveTo>
                    <a:pt x="0" y="628"/>
                  </a:moveTo>
                  <a:cubicBezTo>
                    <a:pt x="183" y="413"/>
                    <a:pt x="378" y="203"/>
                    <a:pt x="59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1" name="Freeform 57"/>
            <p:cNvSpPr>
              <a:spLocks/>
            </p:cNvSpPr>
            <p:nvPr/>
          </p:nvSpPr>
          <p:spPr bwMode="auto">
            <a:xfrm>
              <a:off x="8655050" y="384175"/>
              <a:ext cx="333375" cy="355600"/>
            </a:xfrm>
            <a:custGeom>
              <a:avLst/>
              <a:gdLst/>
              <a:ahLst/>
              <a:cxnLst>
                <a:cxn ang="0">
                  <a:pos x="0" y="767"/>
                </a:cxn>
                <a:cxn ang="0">
                  <a:pos x="735" y="0"/>
                </a:cxn>
              </a:cxnLst>
              <a:rect l="0" t="0" r="r" b="b"/>
              <a:pathLst>
                <a:path w="735" h="767">
                  <a:moveTo>
                    <a:pt x="0" y="767"/>
                  </a:moveTo>
                  <a:cubicBezTo>
                    <a:pt x="224" y="503"/>
                    <a:pt x="467" y="247"/>
                    <a:pt x="735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2" name="Freeform 58"/>
            <p:cNvSpPr>
              <a:spLocks/>
            </p:cNvSpPr>
            <p:nvPr/>
          </p:nvSpPr>
          <p:spPr bwMode="auto">
            <a:xfrm>
              <a:off x="8589963" y="323850"/>
              <a:ext cx="398463" cy="415925"/>
            </a:xfrm>
            <a:custGeom>
              <a:avLst/>
              <a:gdLst/>
              <a:ahLst/>
              <a:cxnLst>
                <a:cxn ang="0">
                  <a:pos x="0" y="897"/>
                </a:cxn>
                <a:cxn ang="0">
                  <a:pos x="877" y="0"/>
                </a:cxn>
              </a:cxnLst>
              <a:rect l="0" t="0" r="r" b="b"/>
              <a:pathLst>
                <a:path w="877" h="897">
                  <a:moveTo>
                    <a:pt x="0" y="897"/>
                  </a:moveTo>
                  <a:cubicBezTo>
                    <a:pt x="263" y="586"/>
                    <a:pt x="552" y="286"/>
                    <a:pt x="877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3" name="Freeform 59"/>
            <p:cNvSpPr>
              <a:spLocks/>
            </p:cNvSpPr>
            <p:nvPr/>
          </p:nvSpPr>
          <p:spPr bwMode="auto">
            <a:xfrm>
              <a:off x="8524875" y="265113"/>
              <a:ext cx="463550" cy="474663"/>
            </a:xfrm>
            <a:custGeom>
              <a:avLst/>
              <a:gdLst/>
              <a:ahLst/>
              <a:cxnLst>
                <a:cxn ang="0">
                  <a:pos x="0" y="1023"/>
                </a:cxn>
                <a:cxn ang="0">
                  <a:pos x="1021" y="0"/>
                </a:cxn>
              </a:cxnLst>
              <a:rect l="0" t="0" r="r" b="b"/>
              <a:pathLst>
                <a:path w="1021" h="1023">
                  <a:moveTo>
                    <a:pt x="0" y="1023"/>
                  </a:moveTo>
                  <a:cubicBezTo>
                    <a:pt x="302" y="667"/>
                    <a:pt x="636" y="324"/>
                    <a:pt x="1021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4" name="Freeform 60"/>
            <p:cNvSpPr>
              <a:spLocks/>
            </p:cNvSpPr>
            <p:nvPr/>
          </p:nvSpPr>
          <p:spPr bwMode="auto">
            <a:xfrm>
              <a:off x="8458200" y="209550"/>
              <a:ext cx="530225" cy="530225"/>
            </a:xfrm>
            <a:custGeom>
              <a:avLst/>
              <a:gdLst/>
              <a:ahLst/>
              <a:cxnLst>
                <a:cxn ang="0">
                  <a:pos x="0" y="1145"/>
                </a:cxn>
                <a:cxn ang="0">
                  <a:pos x="1166" y="0"/>
                </a:cxn>
              </a:cxnLst>
              <a:rect l="0" t="0" r="r" b="b"/>
              <a:pathLst>
                <a:path w="1166" h="1145">
                  <a:moveTo>
                    <a:pt x="0" y="1145"/>
                  </a:moveTo>
                  <a:cubicBezTo>
                    <a:pt x="339" y="744"/>
                    <a:pt x="720" y="359"/>
                    <a:pt x="1166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5" name="Freeform 61"/>
            <p:cNvSpPr>
              <a:spLocks/>
            </p:cNvSpPr>
            <p:nvPr/>
          </p:nvSpPr>
          <p:spPr bwMode="auto">
            <a:xfrm>
              <a:off x="8394700" y="155575"/>
              <a:ext cx="593725" cy="58420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1308" y="0"/>
                </a:cxn>
              </a:cxnLst>
              <a:rect l="0" t="0" r="r" b="b"/>
              <a:pathLst>
                <a:path w="1308" h="1260">
                  <a:moveTo>
                    <a:pt x="0" y="1260"/>
                  </a:moveTo>
                  <a:cubicBezTo>
                    <a:pt x="374" y="816"/>
                    <a:pt x="800" y="392"/>
                    <a:pt x="1308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6" name="Freeform 62"/>
            <p:cNvSpPr>
              <a:spLocks/>
            </p:cNvSpPr>
            <p:nvPr/>
          </p:nvSpPr>
          <p:spPr bwMode="auto">
            <a:xfrm>
              <a:off x="8328025" y="152400"/>
              <a:ext cx="595313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310" y="0"/>
                </a:cxn>
              </a:cxnLst>
              <a:rect l="0" t="0" r="r" b="b"/>
              <a:pathLst>
                <a:path w="1310" h="1265">
                  <a:moveTo>
                    <a:pt x="0" y="1265"/>
                  </a:moveTo>
                  <a:cubicBezTo>
                    <a:pt x="375" y="819"/>
                    <a:pt x="801" y="394"/>
                    <a:pt x="131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7" name="Freeform 63"/>
            <p:cNvSpPr>
              <a:spLocks/>
            </p:cNvSpPr>
            <p:nvPr/>
          </p:nvSpPr>
          <p:spPr bwMode="auto">
            <a:xfrm>
              <a:off x="8262938" y="152400"/>
              <a:ext cx="593725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305" y="0"/>
                </a:cxn>
              </a:cxnLst>
              <a:rect l="0" t="0" r="r" b="b"/>
              <a:pathLst>
                <a:path w="1305" h="1265">
                  <a:moveTo>
                    <a:pt x="0" y="1265"/>
                  </a:moveTo>
                  <a:cubicBezTo>
                    <a:pt x="374" y="819"/>
                    <a:pt x="799" y="394"/>
                    <a:pt x="1305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8" name="Freeform 64"/>
            <p:cNvSpPr>
              <a:spLocks/>
            </p:cNvSpPr>
            <p:nvPr/>
          </p:nvSpPr>
          <p:spPr bwMode="auto">
            <a:xfrm>
              <a:off x="8199438" y="152400"/>
              <a:ext cx="590550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301" y="0"/>
                </a:cxn>
              </a:cxnLst>
              <a:rect l="0" t="0" r="r" b="b"/>
              <a:pathLst>
                <a:path w="1301" h="1265">
                  <a:moveTo>
                    <a:pt x="0" y="1265"/>
                  </a:moveTo>
                  <a:cubicBezTo>
                    <a:pt x="372" y="819"/>
                    <a:pt x="796" y="394"/>
                    <a:pt x="1301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9" name="Freeform 65"/>
            <p:cNvSpPr>
              <a:spLocks/>
            </p:cNvSpPr>
            <p:nvPr/>
          </p:nvSpPr>
          <p:spPr bwMode="auto">
            <a:xfrm>
              <a:off x="8132763" y="152400"/>
              <a:ext cx="588963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97" y="0"/>
                </a:cxn>
              </a:cxnLst>
              <a:rect l="0" t="0" r="r" b="b"/>
              <a:pathLst>
                <a:path w="1297" h="1265">
                  <a:moveTo>
                    <a:pt x="0" y="1265"/>
                  </a:moveTo>
                  <a:cubicBezTo>
                    <a:pt x="372" y="819"/>
                    <a:pt x="794" y="394"/>
                    <a:pt x="1297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0" name="Freeform 66"/>
            <p:cNvSpPr>
              <a:spLocks/>
            </p:cNvSpPr>
            <p:nvPr/>
          </p:nvSpPr>
          <p:spPr bwMode="auto">
            <a:xfrm>
              <a:off x="8067675" y="152400"/>
              <a:ext cx="587375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94" y="0"/>
                </a:cxn>
              </a:cxnLst>
              <a:rect l="0" t="0" r="r" b="b"/>
              <a:pathLst>
                <a:path w="1294" h="1265">
                  <a:moveTo>
                    <a:pt x="0" y="1265"/>
                  </a:moveTo>
                  <a:cubicBezTo>
                    <a:pt x="371" y="820"/>
                    <a:pt x="793" y="394"/>
                    <a:pt x="1294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" name="Freeform 67"/>
            <p:cNvSpPr>
              <a:spLocks/>
            </p:cNvSpPr>
            <p:nvPr/>
          </p:nvSpPr>
          <p:spPr bwMode="auto">
            <a:xfrm>
              <a:off x="8002588" y="152400"/>
              <a:ext cx="585788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90" y="0"/>
                </a:cxn>
              </a:cxnLst>
              <a:rect l="0" t="0" r="r" b="b"/>
              <a:pathLst>
                <a:path w="1290" h="1265">
                  <a:moveTo>
                    <a:pt x="0" y="1265"/>
                  </a:moveTo>
                  <a:cubicBezTo>
                    <a:pt x="370" y="820"/>
                    <a:pt x="790" y="394"/>
                    <a:pt x="129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2" name="Freeform 68"/>
            <p:cNvSpPr>
              <a:spLocks/>
            </p:cNvSpPr>
            <p:nvPr/>
          </p:nvSpPr>
          <p:spPr bwMode="auto">
            <a:xfrm>
              <a:off x="7937500" y="152400"/>
              <a:ext cx="584200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86" y="0"/>
                </a:cxn>
              </a:cxnLst>
              <a:rect l="0" t="0" r="r" b="b"/>
              <a:pathLst>
                <a:path w="1286" h="1265">
                  <a:moveTo>
                    <a:pt x="0" y="1265"/>
                  </a:moveTo>
                  <a:cubicBezTo>
                    <a:pt x="369" y="820"/>
                    <a:pt x="788" y="394"/>
                    <a:pt x="1286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3" name="Freeform 69"/>
            <p:cNvSpPr>
              <a:spLocks/>
            </p:cNvSpPr>
            <p:nvPr/>
          </p:nvSpPr>
          <p:spPr bwMode="auto">
            <a:xfrm>
              <a:off x="7872413" y="152400"/>
              <a:ext cx="582613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82" y="0"/>
                </a:cxn>
              </a:cxnLst>
              <a:rect l="0" t="0" r="r" b="b"/>
              <a:pathLst>
                <a:path w="1282" h="1265">
                  <a:moveTo>
                    <a:pt x="0" y="1265"/>
                  </a:moveTo>
                  <a:cubicBezTo>
                    <a:pt x="368" y="820"/>
                    <a:pt x="786" y="395"/>
                    <a:pt x="1282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4" name="Freeform 70"/>
            <p:cNvSpPr>
              <a:spLocks/>
            </p:cNvSpPr>
            <p:nvPr/>
          </p:nvSpPr>
          <p:spPr bwMode="auto">
            <a:xfrm>
              <a:off x="7807325" y="152400"/>
              <a:ext cx="579438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77" y="0"/>
                </a:cxn>
              </a:cxnLst>
              <a:rect l="0" t="0" r="r" b="b"/>
              <a:pathLst>
                <a:path w="1277" h="1265">
                  <a:moveTo>
                    <a:pt x="0" y="1265"/>
                  </a:moveTo>
                  <a:cubicBezTo>
                    <a:pt x="366" y="820"/>
                    <a:pt x="783" y="395"/>
                    <a:pt x="1277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5" name="Freeform 71"/>
            <p:cNvSpPr>
              <a:spLocks/>
            </p:cNvSpPr>
            <p:nvPr/>
          </p:nvSpPr>
          <p:spPr bwMode="auto">
            <a:xfrm>
              <a:off x="7742238" y="152400"/>
              <a:ext cx="577850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74" y="0"/>
                </a:cxn>
              </a:cxnLst>
              <a:rect l="0" t="0" r="r" b="b"/>
              <a:pathLst>
                <a:path w="1274" h="1265">
                  <a:moveTo>
                    <a:pt x="0" y="1265"/>
                  </a:moveTo>
                  <a:cubicBezTo>
                    <a:pt x="366" y="820"/>
                    <a:pt x="781" y="395"/>
                    <a:pt x="1274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6" name="Freeform 72"/>
            <p:cNvSpPr>
              <a:spLocks/>
            </p:cNvSpPr>
            <p:nvPr/>
          </p:nvSpPr>
          <p:spPr bwMode="auto">
            <a:xfrm>
              <a:off x="7677150" y="152400"/>
              <a:ext cx="576263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70" y="0"/>
                </a:cxn>
              </a:cxnLst>
              <a:rect l="0" t="0" r="r" b="b"/>
              <a:pathLst>
                <a:path w="1270" h="1265">
                  <a:moveTo>
                    <a:pt x="0" y="1265"/>
                  </a:moveTo>
                  <a:cubicBezTo>
                    <a:pt x="365" y="820"/>
                    <a:pt x="779" y="395"/>
                    <a:pt x="127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7" name="Freeform 73"/>
            <p:cNvSpPr>
              <a:spLocks/>
            </p:cNvSpPr>
            <p:nvPr/>
          </p:nvSpPr>
          <p:spPr bwMode="auto">
            <a:xfrm>
              <a:off x="7612063" y="152400"/>
              <a:ext cx="574675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66" y="0"/>
                </a:cxn>
              </a:cxnLst>
              <a:rect l="0" t="0" r="r" b="b"/>
              <a:pathLst>
                <a:path w="1266" h="1265">
                  <a:moveTo>
                    <a:pt x="0" y="1265"/>
                  </a:moveTo>
                  <a:cubicBezTo>
                    <a:pt x="364" y="820"/>
                    <a:pt x="776" y="395"/>
                    <a:pt x="1266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8" name="Freeform 74"/>
            <p:cNvSpPr>
              <a:spLocks/>
            </p:cNvSpPr>
            <p:nvPr/>
          </p:nvSpPr>
          <p:spPr bwMode="auto">
            <a:xfrm>
              <a:off x="7546975" y="152400"/>
              <a:ext cx="573088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63" y="0"/>
                </a:cxn>
              </a:cxnLst>
              <a:rect l="0" t="0" r="r" b="b"/>
              <a:pathLst>
                <a:path w="1263" h="1265">
                  <a:moveTo>
                    <a:pt x="0" y="1265"/>
                  </a:moveTo>
                  <a:cubicBezTo>
                    <a:pt x="364" y="820"/>
                    <a:pt x="775" y="395"/>
                    <a:pt x="1263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9" name="Freeform 75"/>
            <p:cNvSpPr>
              <a:spLocks/>
            </p:cNvSpPr>
            <p:nvPr/>
          </p:nvSpPr>
          <p:spPr bwMode="auto">
            <a:xfrm>
              <a:off x="7481888" y="152400"/>
              <a:ext cx="571500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59" y="0"/>
                </a:cxn>
              </a:cxnLst>
              <a:rect l="0" t="0" r="r" b="b"/>
              <a:pathLst>
                <a:path w="1259" h="1265">
                  <a:moveTo>
                    <a:pt x="0" y="1265"/>
                  </a:moveTo>
                  <a:cubicBezTo>
                    <a:pt x="363" y="821"/>
                    <a:pt x="773" y="395"/>
                    <a:pt x="1259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0" name="Freeform 76"/>
            <p:cNvSpPr>
              <a:spLocks/>
            </p:cNvSpPr>
            <p:nvPr/>
          </p:nvSpPr>
          <p:spPr bwMode="auto">
            <a:xfrm>
              <a:off x="7416800" y="152400"/>
              <a:ext cx="569913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55" y="0"/>
                </a:cxn>
              </a:cxnLst>
              <a:rect l="0" t="0" r="r" b="b"/>
              <a:pathLst>
                <a:path w="1255" h="1265">
                  <a:moveTo>
                    <a:pt x="0" y="1265"/>
                  </a:moveTo>
                  <a:cubicBezTo>
                    <a:pt x="362" y="821"/>
                    <a:pt x="770" y="395"/>
                    <a:pt x="1255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1" name="Freeform 77"/>
            <p:cNvSpPr>
              <a:spLocks/>
            </p:cNvSpPr>
            <p:nvPr/>
          </p:nvSpPr>
          <p:spPr bwMode="auto">
            <a:xfrm>
              <a:off x="7353300" y="152400"/>
              <a:ext cx="566738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51" y="0"/>
                </a:cxn>
              </a:cxnLst>
              <a:rect l="0" t="0" r="r" b="b"/>
              <a:pathLst>
                <a:path w="1251" h="1265">
                  <a:moveTo>
                    <a:pt x="0" y="1265"/>
                  </a:moveTo>
                  <a:cubicBezTo>
                    <a:pt x="360" y="821"/>
                    <a:pt x="768" y="396"/>
                    <a:pt x="1251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2" name="Freeform 78"/>
            <p:cNvSpPr>
              <a:spLocks/>
            </p:cNvSpPr>
            <p:nvPr/>
          </p:nvSpPr>
          <p:spPr bwMode="auto">
            <a:xfrm>
              <a:off x="7288213" y="152400"/>
              <a:ext cx="565150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47" y="0"/>
                </a:cxn>
              </a:cxnLst>
              <a:rect l="0" t="0" r="r" b="b"/>
              <a:pathLst>
                <a:path w="1247" h="1265">
                  <a:moveTo>
                    <a:pt x="0" y="1265"/>
                  </a:moveTo>
                  <a:cubicBezTo>
                    <a:pt x="359" y="821"/>
                    <a:pt x="766" y="396"/>
                    <a:pt x="1247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3" name="Freeform 79"/>
            <p:cNvSpPr>
              <a:spLocks/>
            </p:cNvSpPr>
            <p:nvPr/>
          </p:nvSpPr>
          <p:spPr bwMode="auto">
            <a:xfrm>
              <a:off x="7221538" y="152400"/>
              <a:ext cx="565150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44" y="0"/>
                </a:cxn>
              </a:cxnLst>
              <a:rect l="0" t="0" r="r" b="b"/>
              <a:pathLst>
                <a:path w="1244" h="1265">
                  <a:moveTo>
                    <a:pt x="0" y="1265"/>
                  </a:moveTo>
                  <a:cubicBezTo>
                    <a:pt x="359" y="821"/>
                    <a:pt x="764" y="396"/>
                    <a:pt x="1244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4" name="Freeform 80"/>
            <p:cNvSpPr>
              <a:spLocks/>
            </p:cNvSpPr>
            <p:nvPr/>
          </p:nvSpPr>
          <p:spPr bwMode="auto">
            <a:xfrm>
              <a:off x="7158038" y="152400"/>
              <a:ext cx="561975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40" y="0"/>
                </a:cxn>
              </a:cxnLst>
              <a:rect l="0" t="0" r="r" b="b"/>
              <a:pathLst>
                <a:path w="1240" h="1265">
                  <a:moveTo>
                    <a:pt x="0" y="1265"/>
                  </a:moveTo>
                  <a:cubicBezTo>
                    <a:pt x="358" y="821"/>
                    <a:pt x="762" y="396"/>
                    <a:pt x="124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5" name="Freeform 81"/>
            <p:cNvSpPr>
              <a:spLocks/>
            </p:cNvSpPr>
            <p:nvPr/>
          </p:nvSpPr>
          <p:spPr bwMode="auto">
            <a:xfrm>
              <a:off x="7092950" y="152400"/>
              <a:ext cx="560388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37" y="0"/>
                </a:cxn>
              </a:cxnLst>
              <a:rect l="0" t="0" r="r" b="b"/>
              <a:pathLst>
                <a:path w="1237" h="1265">
                  <a:moveTo>
                    <a:pt x="0" y="1265"/>
                  </a:moveTo>
                  <a:cubicBezTo>
                    <a:pt x="357" y="821"/>
                    <a:pt x="760" y="396"/>
                    <a:pt x="1237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6" name="Freeform 82"/>
            <p:cNvSpPr>
              <a:spLocks/>
            </p:cNvSpPr>
            <p:nvPr/>
          </p:nvSpPr>
          <p:spPr bwMode="auto">
            <a:xfrm>
              <a:off x="7026275" y="152400"/>
              <a:ext cx="560388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33" y="0"/>
                </a:cxn>
              </a:cxnLst>
              <a:rect l="0" t="0" r="r" b="b"/>
              <a:pathLst>
                <a:path w="1233" h="1265">
                  <a:moveTo>
                    <a:pt x="0" y="1265"/>
                  </a:moveTo>
                  <a:cubicBezTo>
                    <a:pt x="356" y="821"/>
                    <a:pt x="758" y="396"/>
                    <a:pt x="1233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7" name="Freeform 83"/>
            <p:cNvSpPr>
              <a:spLocks/>
            </p:cNvSpPr>
            <p:nvPr/>
          </p:nvSpPr>
          <p:spPr bwMode="auto">
            <a:xfrm>
              <a:off x="6962775" y="152400"/>
              <a:ext cx="557213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30" y="0"/>
                </a:cxn>
              </a:cxnLst>
              <a:rect l="0" t="0" r="r" b="b"/>
              <a:pathLst>
                <a:path w="1230" h="1265">
                  <a:moveTo>
                    <a:pt x="0" y="1265"/>
                  </a:moveTo>
                  <a:cubicBezTo>
                    <a:pt x="355" y="821"/>
                    <a:pt x="756" y="396"/>
                    <a:pt x="123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8" name="Freeform 84"/>
            <p:cNvSpPr>
              <a:spLocks/>
            </p:cNvSpPr>
            <p:nvPr/>
          </p:nvSpPr>
          <p:spPr bwMode="auto">
            <a:xfrm>
              <a:off x="6896100" y="152400"/>
              <a:ext cx="557213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26" y="0"/>
                </a:cxn>
              </a:cxnLst>
              <a:rect l="0" t="0" r="r" b="b"/>
              <a:pathLst>
                <a:path w="1226" h="1265">
                  <a:moveTo>
                    <a:pt x="0" y="1265"/>
                  </a:moveTo>
                  <a:cubicBezTo>
                    <a:pt x="354" y="822"/>
                    <a:pt x="754" y="396"/>
                    <a:pt x="1226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9" name="Freeform 85"/>
            <p:cNvSpPr>
              <a:spLocks/>
            </p:cNvSpPr>
            <p:nvPr/>
          </p:nvSpPr>
          <p:spPr bwMode="auto">
            <a:xfrm>
              <a:off x="6832600" y="152400"/>
              <a:ext cx="554038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23" y="0"/>
                </a:cxn>
              </a:cxnLst>
              <a:rect l="0" t="0" r="r" b="b"/>
              <a:pathLst>
                <a:path w="1223" h="1265">
                  <a:moveTo>
                    <a:pt x="0" y="1265"/>
                  </a:moveTo>
                  <a:cubicBezTo>
                    <a:pt x="353" y="822"/>
                    <a:pt x="752" y="396"/>
                    <a:pt x="1223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0" name="Freeform 86"/>
            <p:cNvSpPr>
              <a:spLocks/>
            </p:cNvSpPr>
            <p:nvPr/>
          </p:nvSpPr>
          <p:spPr bwMode="auto">
            <a:xfrm>
              <a:off x="6767513" y="152400"/>
              <a:ext cx="554038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19" y="0"/>
                </a:cxn>
              </a:cxnLst>
              <a:rect l="0" t="0" r="r" b="b"/>
              <a:pathLst>
                <a:path w="1219" h="1265">
                  <a:moveTo>
                    <a:pt x="0" y="1265"/>
                  </a:moveTo>
                  <a:cubicBezTo>
                    <a:pt x="353" y="822"/>
                    <a:pt x="750" y="397"/>
                    <a:pt x="1219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1" name="Freeform 87"/>
            <p:cNvSpPr>
              <a:spLocks/>
            </p:cNvSpPr>
            <p:nvPr/>
          </p:nvSpPr>
          <p:spPr bwMode="auto">
            <a:xfrm>
              <a:off x="6702425" y="152400"/>
              <a:ext cx="550863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16" y="0"/>
                </a:cxn>
              </a:cxnLst>
              <a:rect l="0" t="0" r="r" b="b"/>
              <a:pathLst>
                <a:path w="1216" h="1265">
                  <a:moveTo>
                    <a:pt x="0" y="1265"/>
                  </a:moveTo>
                  <a:cubicBezTo>
                    <a:pt x="351" y="822"/>
                    <a:pt x="748" y="397"/>
                    <a:pt x="1216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>
                <a:solidFill>
                  <a:prstClr val="black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303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rutigerNext for APB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rutigerNext for APB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rutigerNext for APB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rutigerNext for APB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rutigerNext for APB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grpSp>
        <p:nvGrpSpPr>
          <p:cNvPr id="2" name="6 Grupo"/>
          <p:cNvGrpSpPr>
            <a:grpSpLocks/>
          </p:cNvGrpSpPr>
          <p:nvPr/>
        </p:nvGrpSpPr>
        <p:grpSpPr bwMode="auto">
          <a:xfrm>
            <a:off x="142875" y="142875"/>
            <a:ext cx="8858250" cy="600075"/>
            <a:chOff x="142875" y="142875"/>
            <a:chExt cx="8858250" cy="600075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2875" y="142875"/>
              <a:ext cx="8858250" cy="600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47638" y="149225"/>
              <a:ext cx="8848725" cy="585788"/>
            </a:xfrm>
            <a:prstGeom prst="rect">
              <a:avLst/>
            </a:prstGeom>
            <a:solidFill>
              <a:srgbClr val="28216B"/>
            </a:solidFill>
            <a:ln w="6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12700" cy="12700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90487" cy="98425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171450" cy="185737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250825" cy="273050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330200" cy="360362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411162" cy="447675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H="1">
              <a:off x="157163" y="147638"/>
              <a:ext cx="490537" cy="534987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 flipH="1">
              <a:off x="188913" y="147638"/>
              <a:ext cx="538162" cy="585787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H="1">
              <a:off x="268288" y="147638"/>
              <a:ext cx="539750" cy="585787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 flipH="1">
              <a:off x="349250" y="147638"/>
              <a:ext cx="538163" cy="585787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 flipH="1">
              <a:off x="428625" y="147638"/>
              <a:ext cx="538163" cy="585787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 flipH="1">
              <a:off x="508000" y="147638"/>
              <a:ext cx="539750" cy="585787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flipH="1">
              <a:off x="587375" y="147638"/>
              <a:ext cx="539750" cy="585787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 flipH="1">
              <a:off x="668338" y="147638"/>
              <a:ext cx="538162" cy="585787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 flipH="1">
              <a:off x="747713" y="147638"/>
              <a:ext cx="538162" cy="585787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 flipH="1">
              <a:off x="827088" y="147638"/>
              <a:ext cx="539750" cy="585787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 flipH="1">
              <a:off x="908050" y="147638"/>
              <a:ext cx="538163" cy="585787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H="1">
              <a:off x="987425" y="147638"/>
              <a:ext cx="538163" cy="585787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 flipH="1">
              <a:off x="1068388" y="147638"/>
              <a:ext cx="538162" cy="585787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 flipH="1">
              <a:off x="1147763" y="147638"/>
              <a:ext cx="538162" cy="585787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 flipH="1">
              <a:off x="1227138" y="147638"/>
              <a:ext cx="538162" cy="585787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 flipH="1">
              <a:off x="1306513" y="147638"/>
              <a:ext cx="538162" cy="585787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 flipH="1">
              <a:off x="1385888" y="147638"/>
              <a:ext cx="538162" cy="585787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 flipH="1">
              <a:off x="1466850" y="147638"/>
              <a:ext cx="538163" cy="585787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 flipH="1">
              <a:off x="1546225" y="147638"/>
              <a:ext cx="538163" cy="585787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 flipH="1">
              <a:off x="1625600" y="147638"/>
              <a:ext cx="538163" cy="585787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 flipH="1">
              <a:off x="1704975" y="147638"/>
              <a:ext cx="539750" cy="585787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 flipH="1">
              <a:off x="1784350" y="147638"/>
              <a:ext cx="539750" cy="585787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 flipH="1">
              <a:off x="1865313" y="147638"/>
              <a:ext cx="538162" cy="585787"/>
            </a:xfrm>
            <a:prstGeom prst="line">
              <a:avLst/>
            </a:prstGeom>
            <a:no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39" name="Freeform 35"/>
            <p:cNvSpPr>
              <a:spLocks/>
            </p:cNvSpPr>
            <p:nvPr/>
          </p:nvSpPr>
          <p:spPr bwMode="auto">
            <a:xfrm>
              <a:off x="3440113" y="250825"/>
              <a:ext cx="258762" cy="266700"/>
            </a:xfrm>
            <a:custGeom>
              <a:avLst/>
              <a:gdLst/>
              <a:ahLst/>
              <a:cxnLst>
                <a:cxn ang="0">
                  <a:pos x="0" y="404"/>
                </a:cxn>
                <a:cxn ang="0">
                  <a:pos x="403" y="0"/>
                </a:cxn>
                <a:cxn ang="0">
                  <a:pos x="571" y="168"/>
                </a:cxn>
                <a:cxn ang="0">
                  <a:pos x="169" y="572"/>
                </a:cxn>
                <a:cxn ang="0">
                  <a:pos x="0" y="404"/>
                </a:cxn>
              </a:cxnLst>
              <a:rect l="0" t="0" r="r" b="b"/>
              <a:pathLst>
                <a:path w="571" h="572">
                  <a:moveTo>
                    <a:pt x="0" y="404"/>
                  </a:moveTo>
                  <a:lnTo>
                    <a:pt x="403" y="0"/>
                  </a:lnTo>
                  <a:lnTo>
                    <a:pt x="571" y="168"/>
                  </a:lnTo>
                  <a:lnTo>
                    <a:pt x="169" y="572"/>
                  </a:lnTo>
                  <a:lnTo>
                    <a:pt x="0" y="40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40" name="Freeform 36"/>
            <p:cNvSpPr>
              <a:spLocks/>
            </p:cNvSpPr>
            <p:nvPr/>
          </p:nvSpPr>
          <p:spPr bwMode="auto">
            <a:xfrm>
              <a:off x="3551238" y="342900"/>
              <a:ext cx="242887" cy="288925"/>
            </a:xfrm>
            <a:custGeom>
              <a:avLst/>
              <a:gdLst/>
              <a:ahLst/>
              <a:cxnLst>
                <a:cxn ang="0">
                  <a:pos x="173" y="624"/>
                </a:cxn>
                <a:cxn ang="0">
                  <a:pos x="0" y="451"/>
                </a:cxn>
                <a:cxn ang="0">
                  <a:pos x="359" y="0"/>
                </a:cxn>
                <a:cxn ang="0">
                  <a:pos x="536" y="168"/>
                </a:cxn>
                <a:cxn ang="0">
                  <a:pos x="173" y="624"/>
                </a:cxn>
              </a:cxnLst>
              <a:rect l="0" t="0" r="r" b="b"/>
              <a:pathLst>
                <a:path w="536" h="624">
                  <a:moveTo>
                    <a:pt x="173" y="624"/>
                  </a:moveTo>
                  <a:lnTo>
                    <a:pt x="0" y="451"/>
                  </a:lnTo>
                  <a:cubicBezTo>
                    <a:pt x="56" y="174"/>
                    <a:pt x="254" y="292"/>
                    <a:pt x="359" y="0"/>
                  </a:cubicBezTo>
                  <a:lnTo>
                    <a:pt x="536" y="168"/>
                  </a:lnTo>
                  <a:cubicBezTo>
                    <a:pt x="431" y="466"/>
                    <a:pt x="245" y="336"/>
                    <a:pt x="173" y="624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41" name="Freeform 37"/>
            <p:cNvSpPr>
              <a:spLocks noEditPoints="1"/>
            </p:cNvSpPr>
            <p:nvPr/>
          </p:nvSpPr>
          <p:spPr bwMode="auto">
            <a:xfrm>
              <a:off x="4017963" y="373063"/>
              <a:ext cx="96837" cy="146050"/>
            </a:xfrm>
            <a:custGeom>
              <a:avLst/>
              <a:gdLst/>
              <a:ahLst/>
              <a:cxnLst>
                <a:cxn ang="0">
                  <a:pos x="0" y="315"/>
                </a:cxn>
                <a:cxn ang="0">
                  <a:pos x="0" y="0"/>
                </a:cxn>
                <a:cxn ang="0">
                  <a:pos x="87" y="0"/>
                </a:cxn>
                <a:cxn ang="0">
                  <a:pos x="135" y="4"/>
                </a:cxn>
                <a:cxn ang="0">
                  <a:pos x="174" y="21"/>
                </a:cxn>
                <a:cxn ang="0">
                  <a:pos x="202" y="53"/>
                </a:cxn>
                <a:cxn ang="0">
                  <a:pos x="212" y="96"/>
                </a:cxn>
                <a:cxn ang="0">
                  <a:pos x="179" y="172"/>
                </a:cxn>
                <a:cxn ang="0">
                  <a:pos x="92" y="197"/>
                </a:cxn>
                <a:cxn ang="0">
                  <a:pos x="64" y="195"/>
                </a:cxn>
                <a:cxn ang="0">
                  <a:pos x="64" y="315"/>
                </a:cxn>
                <a:cxn ang="0">
                  <a:pos x="0" y="315"/>
                </a:cxn>
                <a:cxn ang="0">
                  <a:pos x="144" y="98"/>
                </a:cxn>
                <a:cxn ang="0">
                  <a:pos x="123" y="57"/>
                </a:cxn>
                <a:cxn ang="0">
                  <a:pos x="64" y="49"/>
                </a:cxn>
                <a:cxn ang="0">
                  <a:pos x="64" y="147"/>
                </a:cxn>
                <a:cxn ang="0">
                  <a:pos x="123" y="138"/>
                </a:cxn>
                <a:cxn ang="0">
                  <a:pos x="144" y="98"/>
                </a:cxn>
              </a:cxnLst>
              <a:rect l="0" t="0" r="r" b="b"/>
              <a:pathLst>
                <a:path w="212" h="315">
                  <a:moveTo>
                    <a:pt x="0" y="315"/>
                  </a:moveTo>
                  <a:lnTo>
                    <a:pt x="0" y="0"/>
                  </a:lnTo>
                  <a:lnTo>
                    <a:pt x="87" y="0"/>
                  </a:lnTo>
                  <a:cubicBezTo>
                    <a:pt x="105" y="0"/>
                    <a:pt x="122" y="1"/>
                    <a:pt x="135" y="4"/>
                  </a:cubicBezTo>
                  <a:cubicBezTo>
                    <a:pt x="149" y="6"/>
                    <a:pt x="162" y="12"/>
                    <a:pt x="174" y="21"/>
                  </a:cubicBezTo>
                  <a:cubicBezTo>
                    <a:pt x="186" y="29"/>
                    <a:pt x="196" y="40"/>
                    <a:pt x="202" y="53"/>
                  </a:cubicBezTo>
                  <a:cubicBezTo>
                    <a:pt x="209" y="67"/>
                    <a:pt x="212" y="81"/>
                    <a:pt x="212" y="96"/>
                  </a:cubicBezTo>
                  <a:cubicBezTo>
                    <a:pt x="212" y="131"/>
                    <a:pt x="201" y="156"/>
                    <a:pt x="179" y="172"/>
                  </a:cubicBezTo>
                  <a:cubicBezTo>
                    <a:pt x="156" y="188"/>
                    <a:pt x="127" y="197"/>
                    <a:pt x="92" y="197"/>
                  </a:cubicBezTo>
                  <a:lnTo>
                    <a:pt x="64" y="195"/>
                  </a:lnTo>
                  <a:lnTo>
                    <a:pt x="64" y="315"/>
                  </a:lnTo>
                  <a:lnTo>
                    <a:pt x="0" y="315"/>
                  </a:lnTo>
                  <a:close/>
                  <a:moveTo>
                    <a:pt x="144" y="98"/>
                  </a:moveTo>
                  <a:cubicBezTo>
                    <a:pt x="144" y="76"/>
                    <a:pt x="137" y="63"/>
                    <a:pt x="123" y="57"/>
                  </a:cubicBezTo>
                  <a:cubicBezTo>
                    <a:pt x="110" y="52"/>
                    <a:pt x="90" y="49"/>
                    <a:pt x="64" y="49"/>
                  </a:cubicBezTo>
                  <a:lnTo>
                    <a:pt x="64" y="147"/>
                  </a:lnTo>
                  <a:cubicBezTo>
                    <a:pt x="89" y="147"/>
                    <a:pt x="109" y="144"/>
                    <a:pt x="123" y="138"/>
                  </a:cubicBezTo>
                  <a:cubicBezTo>
                    <a:pt x="137" y="132"/>
                    <a:pt x="144" y="119"/>
                    <a:pt x="144" y="98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42" name="Freeform 38"/>
            <p:cNvSpPr>
              <a:spLocks noEditPoints="1"/>
            </p:cNvSpPr>
            <p:nvPr/>
          </p:nvSpPr>
          <p:spPr bwMode="auto">
            <a:xfrm>
              <a:off x="4125913" y="407988"/>
              <a:ext cx="111125" cy="114300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34" y="34"/>
                </a:cxn>
                <a:cxn ang="0">
                  <a:pos x="122" y="0"/>
                </a:cxn>
                <a:cxn ang="0">
                  <a:pos x="210" y="35"/>
                </a:cxn>
                <a:cxn ang="0">
                  <a:pos x="243" y="125"/>
                </a:cxn>
                <a:cxn ang="0">
                  <a:pos x="209" y="212"/>
                </a:cxn>
                <a:cxn ang="0">
                  <a:pos x="121" y="246"/>
                </a:cxn>
                <a:cxn ang="0">
                  <a:pos x="34" y="212"/>
                </a:cxn>
                <a:cxn ang="0">
                  <a:pos x="0" y="122"/>
                </a:cxn>
                <a:cxn ang="0">
                  <a:pos x="64" y="122"/>
                </a:cxn>
                <a:cxn ang="0">
                  <a:pos x="78" y="178"/>
                </a:cxn>
                <a:cxn ang="0">
                  <a:pos x="123" y="201"/>
                </a:cxn>
                <a:cxn ang="0">
                  <a:pos x="165" y="177"/>
                </a:cxn>
                <a:cxn ang="0">
                  <a:pos x="180" y="124"/>
                </a:cxn>
                <a:cxn ang="0">
                  <a:pos x="166" y="69"/>
                </a:cxn>
                <a:cxn ang="0">
                  <a:pos x="122" y="45"/>
                </a:cxn>
                <a:cxn ang="0">
                  <a:pos x="79" y="69"/>
                </a:cxn>
                <a:cxn ang="0">
                  <a:pos x="64" y="122"/>
                </a:cxn>
              </a:cxnLst>
              <a:rect l="0" t="0" r="r" b="b"/>
              <a:pathLst>
                <a:path w="243" h="246">
                  <a:moveTo>
                    <a:pt x="0" y="122"/>
                  </a:moveTo>
                  <a:cubicBezTo>
                    <a:pt x="0" y="86"/>
                    <a:pt x="11" y="57"/>
                    <a:pt x="34" y="34"/>
                  </a:cubicBezTo>
                  <a:cubicBezTo>
                    <a:pt x="56" y="12"/>
                    <a:pt x="85" y="0"/>
                    <a:pt x="122" y="0"/>
                  </a:cubicBezTo>
                  <a:cubicBezTo>
                    <a:pt x="158" y="0"/>
                    <a:pt x="188" y="12"/>
                    <a:pt x="210" y="35"/>
                  </a:cubicBezTo>
                  <a:cubicBezTo>
                    <a:pt x="232" y="59"/>
                    <a:pt x="243" y="89"/>
                    <a:pt x="243" y="125"/>
                  </a:cubicBezTo>
                  <a:cubicBezTo>
                    <a:pt x="243" y="161"/>
                    <a:pt x="232" y="190"/>
                    <a:pt x="209" y="212"/>
                  </a:cubicBezTo>
                  <a:cubicBezTo>
                    <a:pt x="187" y="235"/>
                    <a:pt x="158" y="246"/>
                    <a:pt x="121" y="246"/>
                  </a:cubicBezTo>
                  <a:cubicBezTo>
                    <a:pt x="85" y="246"/>
                    <a:pt x="56" y="235"/>
                    <a:pt x="34" y="212"/>
                  </a:cubicBezTo>
                  <a:cubicBezTo>
                    <a:pt x="11" y="188"/>
                    <a:pt x="0" y="159"/>
                    <a:pt x="0" y="122"/>
                  </a:cubicBezTo>
                  <a:close/>
                  <a:moveTo>
                    <a:pt x="64" y="122"/>
                  </a:moveTo>
                  <a:cubicBezTo>
                    <a:pt x="64" y="143"/>
                    <a:pt x="68" y="162"/>
                    <a:pt x="78" y="178"/>
                  </a:cubicBezTo>
                  <a:cubicBezTo>
                    <a:pt x="88" y="193"/>
                    <a:pt x="103" y="201"/>
                    <a:pt x="123" y="201"/>
                  </a:cubicBezTo>
                  <a:cubicBezTo>
                    <a:pt x="141" y="201"/>
                    <a:pt x="155" y="193"/>
                    <a:pt x="165" y="177"/>
                  </a:cubicBezTo>
                  <a:cubicBezTo>
                    <a:pt x="175" y="161"/>
                    <a:pt x="180" y="144"/>
                    <a:pt x="180" y="124"/>
                  </a:cubicBezTo>
                  <a:cubicBezTo>
                    <a:pt x="180" y="103"/>
                    <a:pt x="175" y="85"/>
                    <a:pt x="166" y="69"/>
                  </a:cubicBezTo>
                  <a:cubicBezTo>
                    <a:pt x="156" y="53"/>
                    <a:pt x="141" y="45"/>
                    <a:pt x="122" y="45"/>
                  </a:cubicBezTo>
                  <a:cubicBezTo>
                    <a:pt x="103" y="45"/>
                    <a:pt x="89" y="53"/>
                    <a:pt x="79" y="69"/>
                  </a:cubicBezTo>
                  <a:cubicBezTo>
                    <a:pt x="68" y="84"/>
                    <a:pt x="64" y="102"/>
                    <a:pt x="64" y="12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43" name="Freeform 39"/>
            <p:cNvSpPr>
              <a:spLocks/>
            </p:cNvSpPr>
            <p:nvPr/>
          </p:nvSpPr>
          <p:spPr bwMode="auto">
            <a:xfrm>
              <a:off x="4257675" y="409575"/>
              <a:ext cx="63500" cy="109538"/>
            </a:xfrm>
            <a:custGeom>
              <a:avLst/>
              <a:gdLst/>
              <a:ahLst/>
              <a:cxnLst>
                <a:cxn ang="0">
                  <a:pos x="2" y="72"/>
                </a:cxn>
                <a:cxn ang="0">
                  <a:pos x="0" y="1"/>
                </a:cxn>
                <a:cxn ang="0">
                  <a:pos x="55" y="1"/>
                </a:cxn>
                <a:cxn ang="0">
                  <a:pos x="56" y="61"/>
                </a:cxn>
                <a:cxn ang="0">
                  <a:pos x="80" y="16"/>
                </a:cxn>
                <a:cxn ang="0">
                  <a:pos x="122" y="0"/>
                </a:cxn>
                <a:cxn ang="0">
                  <a:pos x="140" y="2"/>
                </a:cxn>
                <a:cxn ang="0">
                  <a:pos x="140" y="58"/>
                </a:cxn>
                <a:cxn ang="0">
                  <a:pos x="119" y="55"/>
                </a:cxn>
                <a:cxn ang="0">
                  <a:pos x="75" y="78"/>
                </a:cxn>
                <a:cxn ang="0">
                  <a:pos x="62" y="134"/>
                </a:cxn>
                <a:cxn ang="0">
                  <a:pos x="62" y="235"/>
                </a:cxn>
                <a:cxn ang="0">
                  <a:pos x="2" y="235"/>
                </a:cxn>
                <a:cxn ang="0">
                  <a:pos x="2" y="72"/>
                </a:cxn>
              </a:cxnLst>
              <a:rect l="0" t="0" r="r" b="b"/>
              <a:pathLst>
                <a:path w="140" h="235">
                  <a:moveTo>
                    <a:pt x="2" y="72"/>
                  </a:moveTo>
                  <a:lnTo>
                    <a:pt x="0" y="1"/>
                  </a:lnTo>
                  <a:lnTo>
                    <a:pt x="55" y="1"/>
                  </a:lnTo>
                  <a:lnTo>
                    <a:pt x="56" y="61"/>
                  </a:lnTo>
                  <a:cubicBezTo>
                    <a:pt x="61" y="43"/>
                    <a:pt x="69" y="28"/>
                    <a:pt x="80" y="16"/>
                  </a:cubicBezTo>
                  <a:cubicBezTo>
                    <a:pt x="91" y="5"/>
                    <a:pt x="105" y="0"/>
                    <a:pt x="122" y="0"/>
                  </a:cubicBezTo>
                  <a:cubicBezTo>
                    <a:pt x="127" y="0"/>
                    <a:pt x="133" y="0"/>
                    <a:pt x="140" y="2"/>
                  </a:cubicBezTo>
                  <a:lnTo>
                    <a:pt x="140" y="58"/>
                  </a:lnTo>
                  <a:cubicBezTo>
                    <a:pt x="132" y="57"/>
                    <a:pt x="125" y="55"/>
                    <a:pt x="119" y="55"/>
                  </a:cubicBezTo>
                  <a:cubicBezTo>
                    <a:pt x="98" y="55"/>
                    <a:pt x="83" y="63"/>
                    <a:pt x="75" y="78"/>
                  </a:cubicBezTo>
                  <a:cubicBezTo>
                    <a:pt x="66" y="93"/>
                    <a:pt x="62" y="112"/>
                    <a:pt x="62" y="134"/>
                  </a:cubicBezTo>
                  <a:lnTo>
                    <a:pt x="62" y="235"/>
                  </a:lnTo>
                  <a:lnTo>
                    <a:pt x="2" y="235"/>
                  </a:lnTo>
                  <a:lnTo>
                    <a:pt x="2" y="7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44" name="Freeform 40"/>
            <p:cNvSpPr>
              <a:spLocks/>
            </p:cNvSpPr>
            <p:nvPr/>
          </p:nvSpPr>
          <p:spPr bwMode="auto">
            <a:xfrm>
              <a:off x="4324350" y="379413"/>
              <a:ext cx="73025" cy="141287"/>
            </a:xfrm>
            <a:custGeom>
              <a:avLst/>
              <a:gdLst/>
              <a:ahLst/>
              <a:cxnLst>
                <a:cxn ang="0">
                  <a:pos x="121" y="302"/>
                </a:cxn>
                <a:cxn ang="0">
                  <a:pos x="60" y="279"/>
                </a:cxn>
                <a:cxn ang="0">
                  <a:pos x="44" y="211"/>
                </a:cxn>
                <a:cxn ang="0">
                  <a:pos x="44" y="113"/>
                </a:cxn>
                <a:cxn ang="0">
                  <a:pos x="0" y="113"/>
                </a:cxn>
                <a:cxn ang="0">
                  <a:pos x="0" y="68"/>
                </a:cxn>
                <a:cxn ang="0">
                  <a:pos x="44" y="68"/>
                </a:cxn>
                <a:cxn ang="0">
                  <a:pos x="44" y="20"/>
                </a:cxn>
                <a:cxn ang="0">
                  <a:pos x="104" y="0"/>
                </a:cxn>
                <a:cxn ang="0">
                  <a:pos x="104" y="68"/>
                </a:cxn>
                <a:cxn ang="0">
                  <a:pos x="157" y="68"/>
                </a:cxn>
                <a:cxn ang="0">
                  <a:pos x="157" y="113"/>
                </a:cxn>
                <a:cxn ang="0">
                  <a:pos x="104" y="113"/>
                </a:cxn>
                <a:cxn ang="0">
                  <a:pos x="104" y="197"/>
                </a:cxn>
                <a:cxn ang="0">
                  <a:pos x="109" y="239"/>
                </a:cxn>
                <a:cxn ang="0">
                  <a:pos x="139" y="253"/>
                </a:cxn>
                <a:cxn ang="0">
                  <a:pos x="148" y="253"/>
                </a:cxn>
                <a:cxn ang="0">
                  <a:pos x="160" y="250"/>
                </a:cxn>
                <a:cxn ang="0">
                  <a:pos x="161" y="297"/>
                </a:cxn>
                <a:cxn ang="0">
                  <a:pos x="141" y="301"/>
                </a:cxn>
                <a:cxn ang="0">
                  <a:pos x="121" y="302"/>
                </a:cxn>
              </a:cxnLst>
              <a:rect l="0" t="0" r="r" b="b"/>
              <a:pathLst>
                <a:path w="161" h="302">
                  <a:moveTo>
                    <a:pt x="121" y="302"/>
                  </a:moveTo>
                  <a:cubicBezTo>
                    <a:pt x="92" y="302"/>
                    <a:pt x="72" y="294"/>
                    <a:pt x="60" y="279"/>
                  </a:cubicBezTo>
                  <a:cubicBezTo>
                    <a:pt x="50" y="263"/>
                    <a:pt x="44" y="241"/>
                    <a:pt x="44" y="211"/>
                  </a:cubicBezTo>
                  <a:lnTo>
                    <a:pt x="44" y="113"/>
                  </a:lnTo>
                  <a:lnTo>
                    <a:pt x="0" y="113"/>
                  </a:lnTo>
                  <a:lnTo>
                    <a:pt x="0" y="68"/>
                  </a:lnTo>
                  <a:lnTo>
                    <a:pt x="44" y="68"/>
                  </a:lnTo>
                  <a:lnTo>
                    <a:pt x="44" y="20"/>
                  </a:lnTo>
                  <a:lnTo>
                    <a:pt x="104" y="0"/>
                  </a:lnTo>
                  <a:lnTo>
                    <a:pt x="104" y="68"/>
                  </a:lnTo>
                  <a:lnTo>
                    <a:pt x="157" y="68"/>
                  </a:lnTo>
                  <a:lnTo>
                    <a:pt x="157" y="113"/>
                  </a:lnTo>
                  <a:lnTo>
                    <a:pt x="104" y="113"/>
                  </a:lnTo>
                  <a:lnTo>
                    <a:pt x="104" y="197"/>
                  </a:lnTo>
                  <a:cubicBezTo>
                    <a:pt x="104" y="216"/>
                    <a:pt x="106" y="230"/>
                    <a:pt x="109" y="239"/>
                  </a:cubicBezTo>
                  <a:cubicBezTo>
                    <a:pt x="113" y="248"/>
                    <a:pt x="123" y="253"/>
                    <a:pt x="139" y="253"/>
                  </a:cubicBezTo>
                  <a:cubicBezTo>
                    <a:pt x="142" y="253"/>
                    <a:pt x="145" y="253"/>
                    <a:pt x="148" y="253"/>
                  </a:cubicBezTo>
                  <a:cubicBezTo>
                    <a:pt x="151" y="252"/>
                    <a:pt x="155" y="251"/>
                    <a:pt x="160" y="250"/>
                  </a:cubicBezTo>
                  <a:lnTo>
                    <a:pt x="161" y="297"/>
                  </a:lnTo>
                  <a:cubicBezTo>
                    <a:pt x="155" y="298"/>
                    <a:pt x="149" y="299"/>
                    <a:pt x="141" y="301"/>
                  </a:cubicBezTo>
                  <a:cubicBezTo>
                    <a:pt x="134" y="301"/>
                    <a:pt x="127" y="302"/>
                    <a:pt x="121" y="30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45" name="Freeform 41"/>
            <p:cNvSpPr>
              <a:spLocks noEditPoints="1"/>
            </p:cNvSpPr>
            <p:nvPr/>
          </p:nvSpPr>
          <p:spPr bwMode="auto">
            <a:xfrm>
              <a:off x="4471988" y="361950"/>
              <a:ext cx="103187" cy="158750"/>
            </a:xfrm>
            <a:custGeom>
              <a:avLst/>
              <a:gdLst/>
              <a:ahLst/>
              <a:cxnLst>
                <a:cxn ang="0">
                  <a:pos x="171" y="300"/>
                </a:cxn>
                <a:cxn ang="0">
                  <a:pos x="142" y="333"/>
                </a:cxn>
                <a:cxn ang="0">
                  <a:pos x="98" y="344"/>
                </a:cxn>
                <a:cxn ang="0">
                  <a:pos x="24" y="309"/>
                </a:cxn>
                <a:cxn ang="0">
                  <a:pos x="0" y="222"/>
                </a:cxn>
                <a:cxn ang="0">
                  <a:pos x="25" y="138"/>
                </a:cxn>
                <a:cxn ang="0">
                  <a:pos x="97" y="102"/>
                </a:cxn>
                <a:cxn ang="0">
                  <a:pos x="169" y="145"/>
                </a:cxn>
                <a:cxn ang="0">
                  <a:pos x="168" y="103"/>
                </a:cxn>
                <a:cxn ang="0">
                  <a:pos x="168" y="0"/>
                </a:cxn>
                <a:cxn ang="0">
                  <a:pos x="228" y="0"/>
                </a:cxn>
                <a:cxn ang="0">
                  <a:pos x="228" y="272"/>
                </a:cxn>
                <a:cxn ang="0">
                  <a:pos x="229" y="340"/>
                </a:cxn>
                <a:cxn ang="0">
                  <a:pos x="172" y="340"/>
                </a:cxn>
                <a:cxn ang="0">
                  <a:pos x="171" y="300"/>
                </a:cxn>
                <a:cxn ang="0">
                  <a:pos x="63" y="224"/>
                </a:cxn>
                <a:cxn ang="0">
                  <a:pos x="76" y="274"/>
                </a:cxn>
                <a:cxn ang="0">
                  <a:pos x="115" y="296"/>
                </a:cxn>
                <a:cxn ang="0">
                  <a:pos x="154" y="275"/>
                </a:cxn>
                <a:cxn ang="0">
                  <a:pos x="168" y="225"/>
                </a:cxn>
                <a:cxn ang="0">
                  <a:pos x="155" y="174"/>
                </a:cxn>
                <a:cxn ang="0">
                  <a:pos x="114" y="153"/>
                </a:cxn>
                <a:cxn ang="0">
                  <a:pos x="75" y="174"/>
                </a:cxn>
                <a:cxn ang="0">
                  <a:pos x="63" y="224"/>
                </a:cxn>
              </a:cxnLst>
              <a:rect l="0" t="0" r="r" b="b"/>
              <a:pathLst>
                <a:path w="229" h="344">
                  <a:moveTo>
                    <a:pt x="171" y="300"/>
                  </a:moveTo>
                  <a:cubicBezTo>
                    <a:pt x="164" y="315"/>
                    <a:pt x="154" y="326"/>
                    <a:pt x="142" y="333"/>
                  </a:cubicBezTo>
                  <a:cubicBezTo>
                    <a:pt x="129" y="340"/>
                    <a:pt x="115" y="344"/>
                    <a:pt x="98" y="344"/>
                  </a:cubicBezTo>
                  <a:cubicBezTo>
                    <a:pt x="65" y="344"/>
                    <a:pt x="40" y="332"/>
                    <a:pt x="24" y="309"/>
                  </a:cubicBezTo>
                  <a:cubicBezTo>
                    <a:pt x="8" y="285"/>
                    <a:pt x="0" y="257"/>
                    <a:pt x="0" y="222"/>
                  </a:cubicBezTo>
                  <a:cubicBezTo>
                    <a:pt x="0" y="189"/>
                    <a:pt x="8" y="161"/>
                    <a:pt x="25" y="138"/>
                  </a:cubicBezTo>
                  <a:cubicBezTo>
                    <a:pt x="41" y="114"/>
                    <a:pt x="65" y="102"/>
                    <a:pt x="97" y="102"/>
                  </a:cubicBezTo>
                  <a:cubicBezTo>
                    <a:pt x="130" y="102"/>
                    <a:pt x="154" y="117"/>
                    <a:pt x="169" y="145"/>
                  </a:cubicBezTo>
                  <a:cubicBezTo>
                    <a:pt x="169" y="134"/>
                    <a:pt x="168" y="120"/>
                    <a:pt x="168" y="103"/>
                  </a:cubicBezTo>
                  <a:lnTo>
                    <a:pt x="168" y="0"/>
                  </a:lnTo>
                  <a:lnTo>
                    <a:pt x="228" y="0"/>
                  </a:lnTo>
                  <a:lnTo>
                    <a:pt x="228" y="272"/>
                  </a:lnTo>
                  <a:lnTo>
                    <a:pt x="229" y="340"/>
                  </a:lnTo>
                  <a:lnTo>
                    <a:pt x="172" y="340"/>
                  </a:lnTo>
                  <a:lnTo>
                    <a:pt x="171" y="300"/>
                  </a:lnTo>
                  <a:close/>
                  <a:moveTo>
                    <a:pt x="63" y="224"/>
                  </a:moveTo>
                  <a:cubicBezTo>
                    <a:pt x="63" y="242"/>
                    <a:pt x="67" y="259"/>
                    <a:pt x="76" y="274"/>
                  </a:cubicBezTo>
                  <a:cubicBezTo>
                    <a:pt x="85" y="289"/>
                    <a:pt x="98" y="296"/>
                    <a:pt x="115" y="296"/>
                  </a:cubicBezTo>
                  <a:cubicBezTo>
                    <a:pt x="132" y="296"/>
                    <a:pt x="145" y="289"/>
                    <a:pt x="154" y="275"/>
                  </a:cubicBezTo>
                  <a:cubicBezTo>
                    <a:pt x="163" y="260"/>
                    <a:pt x="168" y="243"/>
                    <a:pt x="168" y="225"/>
                  </a:cubicBezTo>
                  <a:cubicBezTo>
                    <a:pt x="168" y="205"/>
                    <a:pt x="164" y="189"/>
                    <a:pt x="155" y="174"/>
                  </a:cubicBezTo>
                  <a:cubicBezTo>
                    <a:pt x="146" y="160"/>
                    <a:pt x="132" y="153"/>
                    <a:pt x="114" y="153"/>
                  </a:cubicBezTo>
                  <a:cubicBezTo>
                    <a:pt x="96" y="153"/>
                    <a:pt x="83" y="160"/>
                    <a:pt x="75" y="174"/>
                  </a:cubicBezTo>
                  <a:cubicBezTo>
                    <a:pt x="67" y="187"/>
                    <a:pt x="63" y="204"/>
                    <a:pt x="63" y="224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46" name="Freeform 42"/>
            <p:cNvSpPr>
              <a:spLocks noEditPoints="1"/>
            </p:cNvSpPr>
            <p:nvPr/>
          </p:nvSpPr>
          <p:spPr bwMode="auto">
            <a:xfrm>
              <a:off x="4597400" y="407988"/>
              <a:ext cx="98425" cy="114300"/>
            </a:xfrm>
            <a:custGeom>
              <a:avLst/>
              <a:gdLst/>
              <a:ahLst/>
              <a:cxnLst>
                <a:cxn ang="0">
                  <a:pos x="122" y="246"/>
                </a:cxn>
                <a:cxn ang="0">
                  <a:pos x="32" y="214"/>
                </a:cxn>
                <a:cxn ang="0">
                  <a:pos x="0" y="123"/>
                </a:cxn>
                <a:cxn ang="0">
                  <a:pos x="31" y="35"/>
                </a:cxn>
                <a:cxn ang="0">
                  <a:pos x="114" y="0"/>
                </a:cxn>
                <a:cxn ang="0">
                  <a:pos x="192" y="35"/>
                </a:cxn>
                <a:cxn ang="0">
                  <a:pos x="218" y="122"/>
                </a:cxn>
                <a:cxn ang="0">
                  <a:pos x="218" y="132"/>
                </a:cxn>
                <a:cxn ang="0">
                  <a:pos x="217" y="143"/>
                </a:cxn>
                <a:cxn ang="0">
                  <a:pos x="60" y="143"/>
                </a:cxn>
                <a:cxn ang="0">
                  <a:pos x="81" y="185"/>
                </a:cxn>
                <a:cxn ang="0">
                  <a:pos x="129" y="201"/>
                </a:cxn>
                <a:cxn ang="0">
                  <a:pos x="165" y="195"/>
                </a:cxn>
                <a:cxn ang="0">
                  <a:pos x="201" y="178"/>
                </a:cxn>
                <a:cxn ang="0">
                  <a:pos x="203" y="230"/>
                </a:cxn>
                <a:cxn ang="0">
                  <a:pos x="122" y="246"/>
                </a:cxn>
                <a:cxn ang="0">
                  <a:pos x="58" y="101"/>
                </a:cxn>
                <a:cxn ang="0">
                  <a:pos x="161" y="101"/>
                </a:cxn>
                <a:cxn ang="0">
                  <a:pos x="149" y="60"/>
                </a:cxn>
                <a:cxn ang="0">
                  <a:pos x="112" y="43"/>
                </a:cxn>
                <a:cxn ang="0">
                  <a:pos x="75" y="59"/>
                </a:cxn>
                <a:cxn ang="0">
                  <a:pos x="58" y="101"/>
                </a:cxn>
              </a:cxnLst>
              <a:rect l="0" t="0" r="r" b="b"/>
              <a:pathLst>
                <a:path w="218" h="246">
                  <a:moveTo>
                    <a:pt x="122" y="246"/>
                  </a:moveTo>
                  <a:cubicBezTo>
                    <a:pt x="84" y="246"/>
                    <a:pt x="54" y="235"/>
                    <a:pt x="32" y="214"/>
                  </a:cubicBezTo>
                  <a:cubicBezTo>
                    <a:pt x="11" y="193"/>
                    <a:pt x="0" y="163"/>
                    <a:pt x="0" y="123"/>
                  </a:cubicBezTo>
                  <a:cubicBezTo>
                    <a:pt x="0" y="87"/>
                    <a:pt x="10" y="58"/>
                    <a:pt x="31" y="35"/>
                  </a:cubicBezTo>
                  <a:cubicBezTo>
                    <a:pt x="51" y="12"/>
                    <a:pt x="79" y="0"/>
                    <a:pt x="114" y="0"/>
                  </a:cubicBezTo>
                  <a:cubicBezTo>
                    <a:pt x="149" y="0"/>
                    <a:pt x="174" y="12"/>
                    <a:pt x="192" y="35"/>
                  </a:cubicBezTo>
                  <a:cubicBezTo>
                    <a:pt x="209" y="57"/>
                    <a:pt x="218" y="87"/>
                    <a:pt x="218" y="122"/>
                  </a:cubicBezTo>
                  <a:cubicBezTo>
                    <a:pt x="218" y="125"/>
                    <a:pt x="218" y="129"/>
                    <a:pt x="218" y="132"/>
                  </a:cubicBezTo>
                  <a:cubicBezTo>
                    <a:pt x="218" y="135"/>
                    <a:pt x="217" y="139"/>
                    <a:pt x="217" y="143"/>
                  </a:cubicBezTo>
                  <a:lnTo>
                    <a:pt x="60" y="143"/>
                  </a:lnTo>
                  <a:cubicBezTo>
                    <a:pt x="61" y="161"/>
                    <a:pt x="69" y="175"/>
                    <a:pt x="81" y="185"/>
                  </a:cubicBezTo>
                  <a:cubicBezTo>
                    <a:pt x="94" y="196"/>
                    <a:pt x="110" y="201"/>
                    <a:pt x="129" y="201"/>
                  </a:cubicBezTo>
                  <a:cubicBezTo>
                    <a:pt x="141" y="201"/>
                    <a:pt x="153" y="199"/>
                    <a:pt x="165" y="195"/>
                  </a:cubicBezTo>
                  <a:cubicBezTo>
                    <a:pt x="176" y="191"/>
                    <a:pt x="188" y="185"/>
                    <a:pt x="201" y="178"/>
                  </a:cubicBezTo>
                  <a:lnTo>
                    <a:pt x="203" y="230"/>
                  </a:lnTo>
                  <a:cubicBezTo>
                    <a:pt x="178" y="241"/>
                    <a:pt x="151" y="246"/>
                    <a:pt x="122" y="246"/>
                  </a:cubicBezTo>
                  <a:close/>
                  <a:moveTo>
                    <a:pt x="58" y="101"/>
                  </a:moveTo>
                  <a:lnTo>
                    <a:pt x="161" y="101"/>
                  </a:lnTo>
                  <a:cubicBezTo>
                    <a:pt x="161" y="84"/>
                    <a:pt x="156" y="71"/>
                    <a:pt x="149" y="60"/>
                  </a:cubicBezTo>
                  <a:cubicBezTo>
                    <a:pt x="141" y="48"/>
                    <a:pt x="128" y="43"/>
                    <a:pt x="112" y="43"/>
                  </a:cubicBezTo>
                  <a:cubicBezTo>
                    <a:pt x="96" y="43"/>
                    <a:pt x="84" y="48"/>
                    <a:pt x="75" y="59"/>
                  </a:cubicBezTo>
                  <a:cubicBezTo>
                    <a:pt x="66" y="71"/>
                    <a:pt x="60" y="84"/>
                    <a:pt x="58" y="10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47" name="Freeform 43"/>
            <p:cNvSpPr>
              <a:spLocks noEditPoints="1"/>
            </p:cNvSpPr>
            <p:nvPr/>
          </p:nvSpPr>
          <p:spPr bwMode="auto">
            <a:xfrm>
              <a:off x="4781550" y="373063"/>
              <a:ext cx="100013" cy="146050"/>
            </a:xfrm>
            <a:custGeom>
              <a:avLst/>
              <a:gdLst/>
              <a:ahLst/>
              <a:cxnLst>
                <a:cxn ang="0">
                  <a:pos x="100" y="0"/>
                </a:cxn>
                <a:cxn ang="0">
                  <a:pos x="179" y="18"/>
                </a:cxn>
                <a:cxn ang="0">
                  <a:pos x="211" y="80"/>
                </a:cxn>
                <a:cxn ang="0">
                  <a:pos x="195" y="128"/>
                </a:cxn>
                <a:cxn ang="0">
                  <a:pos x="149" y="151"/>
                </a:cxn>
                <a:cxn ang="0">
                  <a:pos x="202" y="175"/>
                </a:cxn>
                <a:cxn ang="0">
                  <a:pos x="222" y="228"/>
                </a:cxn>
                <a:cxn ang="0">
                  <a:pos x="193" y="293"/>
                </a:cxn>
                <a:cxn ang="0">
                  <a:pos x="145" y="313"/>
                </a:cxn>
                <a:cxn ang="0">
                  <a:pos x="95" y="315"/>
                </a:cxn>
                <a:cxn ang="0">
                  <a:pos x="0" y="315"/>
                </a:cxn>
                <a:cxn ang="0">
                  <a:pos x="0" y="0"/>
                </a:cxn>
                <a:cxn ang="0">
                  <a:pos x="100" y="0"/>
                </a:cxn>
                <a:cxn ang="0">
                  <a:pos x="159" y="221"/>
                </a:cxn>
                <a:cxn ang="0">
                  <a:pos x="141" y="186"/>
                </a:cxn>
                <a:cxn ang="0">
                  <a:pos x="98" y="175"/>
                </a:cxn>
                <a:cxn ang="0">
                  <a:pos x="64" y="175"/>
                </a:cxn>
                <a:cxn ang="0">
                  <a:pos x="64" y="266"/>
                </a:cxn>
                <a:cxn ang="0">
                  <a:pos x="94" y="266"/>
                </a:cxn>
                <a:cxn ang="0">
                  <a:pos x="140" y="256"/>
                </a:cxn>
                <a:cxn ang="0">
                  <a:pos x="159" y="221"/>
                </a:cxn>
                <a:cxn ang="0">
                  <a:pos x="147" y="89"/>
                </a:cxn>
                <a:cxn ang="0">
                  <a:pos x="133" y="58"/>
                </a:cxn>
                <a:cxn ang="0">
                  <a:pos x="95" y="49"/>
                </a:cxn>
                <a:cxn ang="0">
                  <a:pos x="64" y="49"/>
                </a:cxn>
                <a:cxn ang="0">
                  <a:pos x="64" y="128"/>
                </a:cxn>
                <a:cxn ang="0">
                  <a:pos x="94" y="128"/>
                </a:cxn>
                <a:cxn ang="0">
                  <a:pos x="132" y="119"/>
                </a:cxn>
                <a:cxn ang="0">
                  <a:pos x="147" y="89"/>
                </a:cxn>
              </a:cxnLst>
              <a:rect l="0" t="0" r="r" b="b"/>
              <a:pathLst>
                <a:path w="222" h="315">
                  <a:moveTo>
                    <a:pt x="100" y="0"/>
                  </a:moveTo>
                  <a:cubicBezTo>
                    <a:pt x="132" y="0"/>
                    <a:pt x="158" y="6"/>
                    <a:pt x="179" y="18"/>
                  </a:cubicBezTo>
                  <a:cubicBezTo>
                    <a:pt x="200" y="29"/>
                    <a:pt x="211" y="50"/>
                    <a:pt x="211" y="80"/>
                  </a:cubicBezTo>
                  <a:cubicBezTo>
                    <a:pt x="211" y="100"/>
                    <a:pt x="205" y="116"/>
                    <a:pt x="195" y="128"/>
                  </a:cubicBezTo>
                  <a:cubicBezTo>
                    <a:pt x="184" y="139"/>
                    <a:pt x="169" y="147"/>
                    <a:pt x="149" y="151"/>
                  </a:cubicBezTo>
                  <a:cubicBezTo>
                    <a:pt x="171" y="153"/>
                    <a:pt x="189" y="162"/>
                    <a:pt x="202" y="175"/>
                  </a:cubicBezTo>
                  <a:cubicBezTo>
                    <a:pt x="216" y="188"/>
                    <a:pt x="222" y="206"/>
                    <a:pt x="222" y="228"/>
                  </a:cubicBezTo>
                  <a:cubicBezTo>
                    <a:pt x="222" y="260"/>
                    <a:pt x="213" y="281"/>
                    <a:pt x="193" y="293"/>
                  </a:cubicBezTo>
                  <a:cubicBezTo>
                    <a:pt x="174" y="304"/>
                    <a:pt x="158" y="311"/>
                    <a:pt x="145" y="313"/>
                  </a:cubicBezTo>
                  <a:cubicBezTo>
                    <a:pt x="132" y="314"/>
                    <a:pt x="115" y="315"/>
                    <a:pt x="95" y="315"/>
                  </a:cubicBezTo>
                  <a:lnTo>
                    <a:pt x="0" y="315"/>
                  </a:lnTo>
                  <a:lnTo>
                    <a:pt x="0" y="0"/>
                  </a:lnTo>
                  <a:lnTo>
                    <a:pt x="100" y="0"/>
                  </a:lnTo>
                  <a:close/>
                  <a:moveTo>
                    <a:pt x="159" y="221"/>
                  </a:moveTo>
                  <a:cubicBezTo>
                    <a:pt x="159" y="205"/>
                    <a:pt x="153" y="194"/>
                    <a:pt x="141" y="186"/>
                  </a:cubicBezTo>
                  <a:cubicBezTo>
                    <a:pt x="130" y="179"/>
                    <a:pt x="116" y="175"/>
                    <a:pt x="98" y="175"/>
                  </a:cubicBezTo>
                  <a:lnTo>
                    <a:pt x="64" y="175"/>
                  </a:lnTo>
                  <a:lnTo>
                    <a:pt x="64" y="266"/>
                  </a:lnTo>
                  <a:lnTo>
                    <a:pt x="94" y="266"/>
                  </a:lnTo>
                  <a:cubicBezTo>
                    <a:pt x="112" y="266"/>
                    <a:pt x="127" y="263"/>
                    <a:pt x="140" y="256"/>
                  </a:cubicBezTo>
                  <a:cubicBezTo>
                    <a:pt x="153" y="249"/>
                    <a:pt x="159" y="238"/>
                    <a:pt x="159" y="221"/>
                  </a:cubicBezTo>
                  <a:close/>
                  <a:moveTo>
                    <a:pt x="147" y="89"/>
                  </a:moveTo>
                  <a:cubicBezTo>
                    <a:pt x="147" y="75"/>
                    <a:pt x="142" y="64"/>
                    <a:pt x="133" y="58"/>
                  </a:cubicBezTo>
                  <a:cubicBezTo>
                    <a:pt x="123" y="52"/>
                    <a:pt x="111" y="49"/>
                    <a:pt x="95" y="49"/>
                  </a:cubicBezTo>
                  <a:lnTo>
                    <a:pt x="64" y="49"/>
                  </a:lnTo>
                  <a:lnTo>
                    <a:pt x="64" y="128"/>
                  </a:lnTo>
                  <a:lnTo>
                    <a:pt x="94" y="128"/>
                  </a:lnTo>
                  <a:cubicBezTo>
                    <a:pt x="109" y="128"/>
                    <a:pt x="122" y="125"/>
                    <a:pt x="132" y="119"/>
                  </a:cubicBezTo>
                  <a:cubicBezTo>
                    <a:pt x="142" y="113"/>
                    <a:pt x="147" y="104"/>
                    <a:pt x="147" y="8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48" name="Freeform 44"/>
            <p:cNvSpPr>
              <a:spLocks noEditPoints="1"/>
            </p:cNvSpPr>
            <p:nvPr/>
          </p:nvSpPr>
          <p:spPr bwMode="auto">
            <a:xfrm>
              <a:off x="4900613" y="409575"/>
              <a:ext cx="93662" cy="111125"/>
            </a:xfrm>
            <a:custGeom>
              <a:avLst/>
              <a:gdLst/>
              <a:ahLst/>
              <a:cxnLst>
                <a:cxn ang="0">
                  <a:pos x="154" y="203"/>
                </a:cxn>
                <a:cxn ang="0">
                  <a:pos x="123" y="231"/>
                </a:cxn>
                <a:cxn ang="0">
                  <a:pos x="81" y="242"/>
                </a:cxn>
                <a:cxn ang="0">
                  <a:pos x="23" y="223"/>
                </a:cxn>
                <a:cxn ang="0">
                  <a:pos x="0" y="169"/>
                </a:cxn>
                <a:cxn ang="0">
                  <a:pos x="35" y="109"/>
                </a:cxn>
                <a:cxn ang="0">
                  <a:pos x="119" y="93"/>
                </a:cxn>
                <a:cxn ang="0">
                  <a:pos x="152" y="94"/>
                </a:cxn>
                <a:cxn ang="0">
                  <a:pos x="100" y="43"/>
                </a:cxn>
                <a:cxn ang="0">
                  <a:pos x="61" y="50"/>
                </a:cxn>
                <a:cxn ang="0">
                  <a:pos x="27" y="69"/>
                </a:cxn>
                <a:cxn ang="0">
                  <a:pos x="25" y="16"/>
                </a:cxn>
                <a:cxn ang="0">
                  <a:pos x="106" y="0"/>
                </a:cxn>
                <a:cxn ang="0">
                  <a:pos x="155" y="8"/>
                </a:cxn>
                <a:cxn ang="0">
                  <a:pos x="189" y="30"/>
                </a:cxn>
                <a:cxn ang="0">
                  <a:pos x="203" y="58"/>
                </a:cxn>
                <a:cxn ang="0">
                  <a:pos x="206" y="100"/>
                </a:cxn>
                <a:cxn ang="0">
                  <a:pos x="209" y="238"/>
                </a:cxn>
                <a:cxn ang="0">
                  <a:pos x="154" y="238"/>
                </a:cxn>
                <a:cxn ang="0">
                  <a:pos x="154" y="203"/>
                </a:cxn>
                <a:cxn ang="0">
                  <a:pos x="138" y="132"/>
                </a:cxn>
                <a:cxn ang="0">
                  <a:pos x="82" y="139"/>
                </a:cxn>
                <a:cxn ang="0">
                  <a:pos x="60" y="171"/>
                </a:cxn>
                <a:cxn ang="0">
                  <a:pos x="71" y="192"/>
                </a:cxn>
                <a:cxn ang="0">
                  <a:pos x="96" y="201"/>
                </a:cxn>
                <a:cxn ang="0">
                  <a:pos x="138" y="180"/>
                </a:cxn>
                <a:cxn ang="0">
                  <a:pos x="152" y="132"/>
                </a:cxn>
                <a:cxn ang="0">
                  <a:pos x="145" y="132"/>
                </a:cxn>
                <a:cxn ang="0">
                  <a:pos x="138" y="132"/>
                </a:cxn>
              </a:cxnLst>
              <a:rect l="0" t="0" r="r" b="b"/>
              <a:pathLst>
                <a:path w="209" h="242">
                  <a:moveTo>
                    <a:pt x="154" y="203"/>
                  </a:moveTo>
                  <a:cubicBezTo>
                    <a:pt x="147" y="215"/>
                    <a:pt x="136" y="225"/>
                    <a:pt x="123" y="231"/>
                  </a:cubicBezTo>
                  <a:cubicBezTo>
                    <a:pt x="111" y="238"/>
                    <a:pt x="96" y="242"/>
                    <a:pt x="81" y="242"/>
                  </a:cubicBezTo>
                  <a:cubicBezTo>
                    <a:pt x="57" y="242"/>
                    <a:pt x="38" y="236"/>
                    <a:pt x="23" y="223"/>
                  </a:cubicBezTo>
                  <a:cubicBezTo>
                    <a:pt x="8" y="210"/>
                    <a:pt x="0" y="192"/>
                    <a:pt x="0" y="169"/>
                  </a:cubicBezTo>
                  <a:cubicBezTo>
                    <a:pt x="0" y="140"/>
                    <a:pt x="12" y="120"/>
                    <a:pt x="35" y="109"/>
                  </a:cubicBezTo>
                  <a:cubicBezTo>
                    <a:pt x="58" y="99"/>
                    <a:pt x="86" y="93"/>
                    <a:pt x="119" y="93"/>
                  </a:cubicBezTo>
                  <a:lnTo>
                    <a:pt x="152" y="94"/>
                  </a:lnTo>
                  <a:cubicBezTo>
                    <a:pt x="152" y="60"/>
                    <a:pt x="135" y="43"/>
                    <a:pt x="100" y="43"/>
                  </a:cubicBezTo>
                  <a:cubicBezTo>
                    <a:pt x="87" y="43"/>
                    <a:pt x="73" y="46"/>
                    <a:pt x="61" y="50"/>
                  </a:cubicBezTo>
                  <a:cubicBezTo>
                    <a:pt x="49" y="54"/>
                    <a:pt x="37" y="61"/>
                    <a:pt x="27" y="69"/>
                  </a:cubicBezTo>
                  <a:lnTo>
                    <a:pt x="25" y="16"/>
                  </a:lnTo>
                  <a:cubicBezTo>
                    <a:pt x="51" y="6"/>
                    <a:pt x="78" y="0"/>
                    <a:pt x="106" y="0"/>
                  </a:cubicBezTo>
                  <a:cubicBezTo>
                    <a:pt x="123" y="0"/>
                    <a:pt x="140" y="3"/>
                    <a:pt x="155" y="8"/>
                  </a:cubicBezTo>
                  <a:cubicBezTo>
                    <a:pt x="171" y="13"/>
                    <a:pt x="182" y="21"/>
                    <a:pt x="189" y="30"/>
                  </a:cubicBezTo>
                  <a:cubicBezTo>
                    <a:pt x="195" y="39"/>
                    <a:pt x="200" y="49"/>
                    <a:pt x="203" y="58"/>
                  </a:cubicBezTo>
                  <a:cubicBezTo>
                    <a:pt x="205" y="68"/>
                    <a:pt x="206" y="82"/>
                    <a:pt x="206" y="100"/>
                  </a:cubicBezTo>
                  <a:lnTo>
                    <a:pt x="209" y="238"/>
                  </a:lnTo>
                  <a:lnTo>
                    <a:pt x="154" y="238"/>
                  </a:lnTo>
                  <a:lnTo>
                    <a:pt x="154" y="203"/>
                  </a:lnTo>
                  <a:close/>
                  <a:moveTo>
                    <a:pt x="138" y="132"/>
                  </a:moveTo>
                  <a:cubicBezTo>
                    <a:pt x="115" y="132"/>
                    <a:pt x="97" y="134"/>
                    <a:pt x="82" y="139"/>
                  </a:cubicBezTo>
                  <a:cubicBezTo>
                    <a:pt x="67" y="144"/>
                    <a:pt x="60" y="154"/>
                    <a:pt x="60" y="171"/>
                  </a:cubicBezTo>
                  <a:cubicBezTo>
                    <a:pt x="60" y="180"/>
                    <a:pt x="64" y="187"/>
                    <a:pt x="71" y="192"/>
                  </a:cubicBezTo>
                  <a:cubicBezTo>
                    <a:pt x="78" y="198"/>
                    <a:pt x="87" y="201"/>
                    <a:pt x="96" y="201"/>
                  </a:cubicBezTo>
                  <a:cubicBezTo>
                    <a:pt x="115" y="201"/>
                    <a:pt x="129" y="194"/>
                    <a:pt x="138" y="180"/>
                  </a:cubicBezTo>
                  <a:cubicBezTo>
                    <a:pt x="147" y="167"/>
                    <a:pt x="152" y="151"/>
                    <a:pt x="152" y="132"/>
                  </a:cubicBezTo>
                  <a:lnTo>
                    <a:pt x="145" y="132"/>
                  </a:lnTo>
                  <a:lnTo>
                    <a:pt x="138" y="1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49" name="Freeform 45"/>
            <p:cNvSpPr>
              <a:spLocks/>
            </p:cNvSpPr>
            <p:nvPr/>
          </p:nvSpPr>
          <p:spPr bwMode="auto">
            <a:xfrm>
              <a:off x="5021263" y="409575"/>
              <a:ext cx="63500" cy="109538"/>
            </a:xfrm>
            <a:custGeom>
              <a:avLst/>
              <a:gdLst/>
              <a:ahLst/>
              <a:cxnLst>
                <a:cxn ang="0">
                  <a:pos x="2" y="72"/>
                </a:cxn>
                <a:cxn ang="0">
                  <a:pos x="0" y="1"/>
                </a:cxn>
                <a:cxn ang="0">
                  <a:pos x="55" y="1"/>
                </a:cxn>
                <a:cxn ang="0">
                  <a:pos x="56" y="61"/>
                </a:cxn>
                <a:cxn ang="0">
                  <a:pos x="80" y="16"/>
                </a:cxn>
                <a:cxn ang="0">
                  <a:pos x="122" y="0"/>
                </a:cxn>
                <a:cxn ang="0">
                  <a:pos x="140" y="2"/>
                </a:cxn>
                <a:cxn ang="0">
                  <a:pos x="140" y="58"/>
                </a:cxn>
                <a:cxn ang="0">
                  <a:pos x="118" y="55"/>
                </a:cxn>
                <a:cxn ang="0">
                  <a:pos x="74" y="78"/>
                </a:cxn>
                <a:cxn ang="0">
                  <a:pos x="62" y="134"/>
                </a:cxn>
                <a:cxn ang="0">
                  <a:pos x="62" y="235"/>
                </a:cxn>
                <a:cxn ang="0">
                  <a:pos x="2" y="235"/>
                </a:cxn>
                <a:cxn ang="0">
                  <a:pos x="2" y="72"/>
                </a:cxn>
              </a:cxnLst>
              <a:rect l="0" t="0" r="r" b="b"/>
              <a:pathLst>
                <a:path w="140" h="235">
                  <a:moveTo>
                    <a:pt x="2" y="72"/>
                  </a:moveTo>
                  <a:lnTo>
                    <a:pt x="0" y="1"/>
                  </a:lnTo>
                  <a:lnTo>
                    <a:pt x="55" y="1"/>
                  </a:lnTo>
                  <a:lnTo>
                    <a:pt x="56" y="61"/>
                  </a:lnTo>
                  <a:cubicBezTo>
                    <a:pt x="61" y="43"/>
                    <a:pt x="69" y="28"/>
                    <a:pt x="80" y="16"/>
                  </a:cubicBezTo>
                  <a:cubicBezTo>
                    <a:pt x="91" y="5"/>
                    <a:pt x="104" y="0"/>
                    <a:pt x="122" y="0"/>
                  </a:cubicBezTo>
                  <a:cubicBezTo>
                    <a:pt x="127" y="0"/>
                    <a:pt x="133" y="0"/>
                    <a:pt x="140" y="2"/>
                  </a:cubicBezTo>
                  <a:lnTo>
                    <a:pt x="140" y="58"/>
                  </a:lnTo>
                  <a:cubicBezTo>
                    <a:pt x="131" y="57"/>
                    <a:pt x="124" y="55"/>
                    <a:pt x="118" y="55"/>
                  </a:cubicBezTo>
                  <a:cubicBezTo>
                    <a:pt x="97" y="55"/>
                    <a:pt x="83" y="63"/>
                    <a:pt x="74" y="78"/>
                  </a:cubicBezTo>
                  <a:cubicBezTo>
                    <a:pt x="66" y="93"/>
                    <a:pt x="62" y="112"/>
                    <a:pt x="62" y="134"/>
                  </a:cubicBezTo>
                  <a:lnTo>
                    <a:pt x="62" y="235"/>
                  </a:lnTo>
                  <a:lnTo>
                    <a:pt x="2" y="235"/>
                  </a:lnTo>
                  <a:lnTo>
                    <a:pt x="2" y="7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50" name="Freeform 46"/>
            <p:cNvSpPr>
              <a:spLocks/>
            </p:cNvSpPr>
            <p:nvPr/>
          </p:nvSpPr>
          <p:spPr bwMode="auto">
            <a:xfrm>
              <a:off x="5095875" y="409575"/>
              <a:ext cx="79375" cy="111125"/>
            </a:xfrm>
            <a:custGeom>
              <a:avLst/>
              <a:gdLst/>
              <a:ahLst/>
              <a:cxnLst>
                <a:cxn ang="0">
                  <a:pos x="120" y="237"/>
                </a:cxn>
                <a:cxn ang="0">
                  <a:pos x="32" y="205"/>
                </a:cxn>
                <a:cxn ang="0">
                  <a:pos x="0" y="117"/>
                </a:cxn>
                <a:cxn ang="0">
                  <a:pos x="32" y="32"/>
                </a:cxn>
                <a:cxn ang="0">
                  <a:pos x="117" y="0"/>
                </a:cxn>
                <a:cxn ang="0">
                  <a:pos x="143" y="1"/>
                </a:cxn>
                <a:cxn ang="0">
                  <a:pos x="169" y="7"/>
                </a:cxn>
                <a:cxn ang="0">
                  <a:pos x="164" y="56"/>
                </a:cxn>
                <a:cxn ang="0">
                  <a:pos x="146" y="51"/>
                </a:cxn>
                <a:cxn ang="0">
                  <a:pos x="127" y="48"/>
                </a:cxn>
                <a:cxn ang="0">
                  <a:pos x="81" y="68"/>
                </a:cxn>
                <a:cxn ang="0">
                  <a:pos x="63" y="117"/>
                </a:cxn>
                <a:cxn ang="0">
                  <a:pos x="81" y="167"/>
                </a:cxn>
                <a:cxn ang="0">
                  <a:pos x="131" y="186"/>
                </a:cxn>
                <a:cxn ang="0">
                  <a:pos x="151" y="184"/>
                </a:cxn>
                <a:cxn ang="0">
                  <a:pos x="171" y="177"/>
                </a:cxn>
                <a:cxn ang="0">
                  <a:pos x="175" y="228"/>
                </a:cxn>
                <a:cxn ang="0">
                  <a:pos x="147" y="234"/>
                </a:cxn>
                <a:cxn ang="0">
                  <a:pos x="120" y="237"/>
                </a:cxn>
              </a:cxnLst>
              <a:rect l="0" t="0" r="r" b="b"/>
              <a:pathLst>
                <a:path w="175" h="237">
                  <a:moveTo>
                    <a:pt x="120" y="237"/>
                  </a:moveTo>
                  <a:cubicBezTo>
                    <a:pt x="83" y="237"/>
                    <a:pt x="54" y="226"/>
                    <a:pt x="32" y="205"/>
                  </a:cubicBezTo>
                  <a:cubicBezTo>
                    <a:pt x="11" y="183"/>
                    <a:pt x="0" y="154"/>
                    <a:pt x="0" y="117"/>
                  </a:cubicBezTo>
                  <a:cubicBezTo>
                    <a:pt x="0" y="82"/>
                    <a:pt x="11" y="54"/>
                    <a:pt x="32" y="32"/>
                  </a:cubicBezTo>
                  <a:cubicBezTo>
                    <a:pt x="54" y="10"/>
                    <a:pt x="83" y="0"/>
                    <a:pt x="117" y="0"/>
                  </a:cubicBezTo>
                  <a:cubicBezTo>
                    <a:pt x="126" y="0"/>
                    <a:pt x="135" y="0"/>
                    <a:pt x="143" y="1"/>
                  </a:cubicBezTo>
                  <a:cubicBezTo>
                    <a:pt x="151" y="3"/>
                    <a:pt x="160" y="4"/>
                    <a:pt x="169" y="7"/>
                  </a:cubicBezTo>
                  <a:lnTo>
                    <a:pt x="164" y="56"/>
                  </a:lnTo>
                  <a:cubicBezTo>
                    <a:pt x="158" y="54"/>
                    <a:pt x="152" y="52"/>
                    <a:pt x="146" y="51"/>
                  </a:cubicBezTo>
                  <a:cubicBezTo>
                    <a:pt x="139" y="49"/>
                    <a:pt x="133" y="48"/>
                    <a:pt x="127" y="48"/>
                  </a:cubicBezTo>
                  <a:cubicBezTo>
                    <a:pt x="108" y="48"/>
                    <a:pt x="93" y="55"/>
                    <a:pt x="81" y="68"/>
                  </a:cubicBezTo>
                  <a:cubicBezTo>
                    <a:pt x="69" y="81"/>
                    <a:pt x="63" y="97"/>
                    <a:pt x="63" y="117"/>
                  </a:cubicBezTo>
                  <a:cubicBezTo>
                    <a:pt x="63" y="138"/>
                    <a:pt x="69" y="155"/>
                    <a:pt x="81" y="167"/>
                  </a:cubicBezTo>
                  <a:cubicBezTo>
                    <a:pt x="93" y="180"/>
                    <a:pt x="110" y="186"/>
                    <a:pt x="131" y="186"/>
                  </a:cubicBezTo>
                  <a:cubicBezTo>
                    <a:pt x="138" y="186"/>
                    <a:pt x="145" y="186"/>
                    <a:pt x="151" y="184"/>
                  </a:cubicBezTo>
                  <a:cubicBezTo>
                    <a:pt x="157" y="183"/>
                    <a:pt x="164" y="180"/>
                    <a:pt x="171" y="177"/>
                  </a:cubicBezTo>
                  <a:lnTo>
                    <a:pt x="175" y="228"/>
                  </a:lnTo>
                  <a:cubicBezTo>
                    <a:pt x="164" y="231"/>
                    <a:pt x="155" y="233"/>
                    <a:pt x="147" y="234"/>
                  </a:cubicBezTo>
                  <a:cubicBezTo>
                    <a:pt x="139" y="236"/>
                    <a:pt x="130" y="237"/>
                    <a:pt x="120" y="23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51" name="Freeform 47"/>
            <p:cNvSpPr>
              <a:spLocks noEditPoints="1"/>
            </p:cNvSpPr>
            <p:nvPr/>
          </p:nvSpPr>
          <p:spPr bwMode="auto">
            <a:xfrm>
              <a:off x="5187950" y="407988"/>
              <a:ext cx="100013" cy="114300"/>
            </a:xfrm>
            <a:custGeom>
              <a:avLst/>
              <a:gdLst/>
              <a:ahLst/>
              <a:cxnLst>
                <a:cxn ang="0">
                  <a:pos x="122" y="246"/>
                </a:cxn>
                <a:cxn ang="0">
                  <a:pos x="31" y="214"/>
                </a:cxn>
                <a:cxn ang="0">
                  <a:pos x="0" y="123"/>
                </a:cxn>
                <a:cxn ang="0">
                  <a:pos x="30" y="35"/>
                </a:cxn>
                <a:cxn ang="0">
                  <a:pos x="114" y="0"/>
                </a:cxn>
                <a:cxn ang="0">
                  <a:pos x="191" y="35"/>
                </a:cxn>
                <a:cxn ang="0">
                  <a:pos x="218" y="122"/>
                </a:cxn>
                <a:cxn ang="0">
                  <a:pos x="217" y="132"/>
                </a:cxn>
                <a:cxn ang="0">
                  <a:pos x="216" y="143"/>
                </a:cxn>
                <a:cxn ang="0">
                  <a:pos x="59" y="143"/>
                </a:cxn>
                <a:cxn ang="0">
                  <a:pos x="81" y="185"/>
                </a:cxn>
                <a:cxn ang="0">
                  <a:pos x="128" y="201"/>
                </a:cxn>
                <a:cxn ang="0">
                  <a:pos x="164" y="195"/>
                </a:cxn>
                <a:cxn ang="0">
                  <a:pos x="201" y="178"/>
                </a:cxn>
                <a:cxn ang="0">
                  <a:pos x="202" y="230"/>
                </a:cxn>
                <a:cxn ang="0">
                  <a:pos x="122" y="246"/>
                </a:cxn>
                <a:cxn ang="0">
                  <a:pos x="58" y="101"/>
                </a:cxn>
                <a:cxn ang="0">
                  <a:pos x="160" y="101"/>
                </a:cxn>
                <a:cxn ang="0">
                  <a:pos x="148" y="60"/>
                </a:cxn>
                <a:cxn ang="0">
                  <a:pos x="112" y="43"/>
                </a:cxn>
                <a:cxn ang="0">
                  <a:pos x="74" y="59"/>
                </a:cxn>
                <a:cxn ang="0">
                  <a:pos x="58" y="101"/>
                </a:cxn>
              </a:cxnLst>
              <a:rect l="0" t="0" r="r" b="b"/>
              <a:pathLst>
                <a:path w="218" h="246">
                  <a:moveTo>
                    <a:pt x="122" y="246"/>
                  </a:moveTo>
                  <a:cubicBezTo>
                    <a:pt x="83" y="246"/>
                    <a:pt x="53" y="235"/>
                    <a:pt x="31" y="214"/>
                  </a:cubicBezTo>
                  <a:cubicBezTo>
                    <a:pt x="10" y="193"/>
                    <a:pt x="0" y="163"/>
                    <a:pt x="0" y="123"/>
                  </a:cubicBezTo>
                  <a:cubicBezTo>
                    <a:pt x="0" y="87"/>
                    <a:pt x="10" y="58"/>
                    <a:pt x="30" y="35"/>
                  </a:cubicBezTo>
                  <a:cubicBezTo>
                    <a:pt x="50" y="12"/>
                    <a:pt x="78" y="0"/>
                    <a:pt x="114" y="0"/>
                  </a:cubicBezTo>
                  <a:cubicBezTo>
                    <a:pt x="148" y="0"/>
                    <a:pt x="174" y="12"/>
                    <a:pt x="191" y="35"/>
                  </a:cubicBezTo>
                  <a:cubicBezTo>
                    <a:pt x="209" y="57"/>
                    <a:pt x="218" y="87"/>
                    <a:pt x="218" y="122"/>
                  </a:cubicBezTo>
                  <a:cubicBezTo>
                    <a:pt x="218" y="125"/>
                    <a:pt x="218" y="129"/>
                    <a:pt x="217" y="132"/>
                  </a:cubicBezTo>
                  <a:cubicBezTo>
                    <a:pt x="217" y="135"/>
                    <a:pt x="216" y="139"/>
                    <a:pt x="216" y="143"/>
                  </a:cubicBezTo>
                  <a:lnTo>
                    <a:pt x="59" y="143"/>
                  </a:lnTo>
                  <a:cubicBezTo>
                    <a:pt x="61" y="161"/>
                    <a:pt x="68" y="175"/>
                    <a:pt x="81" y="185"/>
                  </a:cubicBezTo>
                  <a:cubicBezTo>
                    <a:pt x="94" y="196"/>
                    <a:pt x="110" y="201"/>
                    <a:pt x="128" y="201"/>
                  </a:cubicBezTo>
                  <a:cubicBezTo>
                    <a:pt x="141" y="201"/>
                    <a:pt x="153" y="199"/>
                    <a:pt x="164" y="195"/>
                  </a:cubicBezTo>
                  <a:cubicBezTo>
                    <a:pt x="175" y="191"/>
                    <a:pt x="188" y="185"/>
                    <a:pt x="201" y="178"/>
                  </a:cubicBezTo>
                  <a:lnTo>
                    <a:pt x="202" y="230"/>
                  </a:lnTo>
                  <a:cubicBezTo>
                    <a:pt x="177" y="241"/>
                    <a:pt x="151" y="246"/>
                    <a:pt x="122" y="246"/>
                  </a:cubicBezTo>
                  <a:close/>
                  <a:moveTo>
                    <a:pt x="58" y="101"/>
                  </a:moveTo>
                  <a:lnTo>
                    <a:pt x="160" y="101"/>
                  </a:lnTo>
                  <a:cubicBezTo>
                    <a:pt x="160" y="84"/>
                    <a:pt x="156" y="71"/>
                    <a:pt x="148" y="60"/>
                  </a:cubicBezTo>
                  <a:cubicBezTo>
                    <a:pt x="140" y="48"/>
                    <a:pt x="128" y="43"/>
                    <a:pt x="112" y="43"/>
                  </a:cubicBezTo>
                  <a:cubicBezTo>
                    <a:pt x="96" y="43"/>
                    <a:pt x="83" y="48"/>
                    <a:pt x="74" y="59"/>
                  </a:cubicBezTo>
                  <a:cubicBezTo>
                    <a:pt x="65" y="71"/>
                    <a:pt x="60" y="84"/>
                    <a:pt x="58" y="10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5308600" y="361950"/>
              <a:ext cx="26988" cy="157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53" name="Freeform 49"/>
            <p:cNvSpPr>
              <a:spLocks noEditPoints="1"/>
            </p:cNvSpPr>
            <p:nvPr/>
          </p:nvSpPr>
          <p:spPr bwMode="auto">
            <a:xfrm>
              <a:off x="5357813" y="407988"/>
              <a:ext cx="109537" cy="114300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34" y="34"/>
                </a:cxn>
                <a:cxn ang="0">
                  <a:pos x="122" y="0"/>
                </a:cxn>
                <a:cxn ang="0">
                  <a:pos x="210" y="35"/>
                </a:cxn>
                <a:cxn ang="0">
                  <a:pos x="243" y="125"/>
                </a:cxn>
                <a:cxn ang="0">
                  <a:pos x="209" y="212"/>
                </a:cxn>
                <a:cxn ang="0">
                  <a:pos x="121" y="246"/>
                </a:cxn>
                <a:cxn ang="0">
                  <a:pos x="34" y="212"/>
                </a:cxn>
                <a:cxn ang="0">
                  <a:pos x="0" y="122"/>
                </a:cxn>
                <a:cxn ang="0">
                  <a:pos x="64" y="122"/>
                </a:cxn>
                <a:cxn ang="0">
                  <a:pos x="78" y="178"/>
                </a:cxn>
                <a:cxn ang="0">
                  <a:pos x="123" y="201"/>
                </a:cxn>
                <a:cxn ang="0">
                  <a:pos x="165" y="177"/>
                </a:cxn>
                <a:cxn ang="0">
                  <a:pos x="180" y="124"/>
                </a:cxn>
                <a:cxn ang="0">
                  <a:pos x="166" y="69"/>
                </a:cxn>
                <a:cxn ang="0">
                  <a:pos x="122" y="45"/>
                </a:cxn>
                <a:cxn ang="0">
                  <a:pos x="79" y="69"/>
                </a:cxn>
                <a:cxn ang="0">
                  <a:pos x="64" y="122"/>
                </a:cxn>
              </a:cxnLst>
              <a:rect l="0" t="0" r="r" b="b"/>
              <a:pathLst>
                <a:path w="243" h="246">
                  <a:moveTo>
                    <a:pt x="0" y="122"/>
                  </a:moveTo>
                  <a:cubicBezTo>
                    <a:pt x="0" y="86"/>
                    <a:pt x="11" y="57"/>
                    <a:pt x="34" y="34"/>
                  </a:cubicBezTo>
                  <a:cubicBezTo>
                    <a:pt x="56" y="12"/>
                    <a:pt x="85" y="0"/>
                    <a:pt x="122" y="0"/>
                  </a:cubicBezTo>
                  <a:cubicBezTo>
                    <a:pt x="158" y="0"/>
                    <a:pt x="188" y="12"/>
                    <a:pt x="210" y="35"/>
                  </a:cubicBezTo>
                  <a:cubicBezTo>
                    <a:pt x="232" y="59"/>
                    <a:pt x="243" y="89"/>
                    <a:pt x="243" y="125"/>
                  </a:cubicBezTo>
                  <a:cubicBezTo>
                    <a:pt x="243" y="161"/>
                    <a:pt x="232" y="190"/>
                    <a:pt x="209" y="212"/>
                  </a:cubicBezTo>
                  <a:cubicBezTo>
                    <a:pt x="187" y="235"/>
                    <a:pt x="158" y="246"/>
                    <a:pt x="121" y="246"/>
                  </a:cubicBezTo>
                  <a:cubicBezTo>
                    <a:pt x="85" y="246"/>
                    <a:pt x="56" y="235"/>
                    <a:pt x="34" y="212"/>
                  </a:cubicBezTo>
                  <a:cubicBezTo>
                    <a:pt x="11" y="188"/>
                    <a:pt x="0" y="159"/>
                    <a:pt x="0" y="122"/>
                  </a:cubicBezTo>
                  <a:close/>
                  <a:moveTo>
                    <a:pt x="64" y="122"/>
                  </a:moveTo>
                  <a:cubicBezTo>
                    <a:pt x="64" y="143"/>
                    <a:pt x="68" y="162"/>
                    <a:pt x="78" y="178"/>
                  </a:cubicBezTo>
                  <a:cubicBezTo>
                    <a:pt x="88" y="193"/>
                    <a:pt x="103" y="201"/>
                    <a:pt x="123" y="201"/>
                  </a:cubicBezTo>
                  <a:cubicBezTo>
                    <a:pt x="141" y="201"/>
                    <a:pt x="155" y="193"/>
                    <a:pt x="165" y="177"/>
                  </a:cubicBezTo>
                  <a:cubicBezTo>
                    <a:pt x="175" y="161"/>
                    <a:pt x="180" y="144"/>
                    <a:pt x="180" y="124"/>
                  </a:cubicBezTo>
                  <a:cubicBezTo>
                    <a:pt x="180" y="103"/>
                    <a:pt x="175" y="85"/>
                    <a:pt x="166" y="69"/>
                  </a:cubicBezTo>
                  <a:cubicBezTo>
                    <a:pt x="156" y="53"/>
                    <a:pt x="141" y="45"/>
                    <a:pt x="122" y="45"/>
                  </a:cubicBezTo>
                  <a:cubicBezTo>
                    <a:pt x="103" y="45"/>
                    <a:pt x="89" y="53"/>
                    <a:pt x="79" y="69"/>
                  </a:cubicBezTo>
                  <a:cubicBezTo>
                    <a:pt x="68" y="84"/>
                    <a:pt x="64" y="102"/>
                    <a:pt x="64" y="12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54" name="Freeform 50"/>
            <p:cNvSpPr>
              <a:spLocks/>
            </p:cNvSpPr>
            <p:nvPr/>
          </p:nvSpPr>
          <p:spPr bwMode="auto">
            <a:xfrm>
              <a:off x="5489575" y="409575"/>
              <a:ext cx="98425" cy="109538"/>
            </a:xfrm>
            <a:custGeom>
              <a:avLst/>
              <a:gdLst/>
              <a:ahLst/>
              <a:cxnLst>
                <a:cxn ang="0">
                  <a:pos x="138" y="0"/>
                </a:cxn>
                <a:cxn ang="0">
                  <a:pos x="202" y="27"/>
                </a:cxn>
                <a:cxn ang="0">
                  <a:pos x="218" y="105"/>
                </a:cxn>
                <a:cxn ang="0">
                  <a:pos x="218" y="237"/>
                </a:cxn>
                <a:cxn ang="0">
                  <a:pos x="157" y="237"/>
                </a:cxn>
                <a:cxn ang="0">
                  <a:pos x="157" y="119"/>
                </a:cxn>
                <a:cxn ang="0">
                  <a:pos x="149" y="69"/>
                </a:cxn>
                <a:cxn ang="0">
                  <a:pos x="114" y="50"/>
                </a:cxn>
                <a:cxn ang="0">
                  <a:pos x="75" y="72"/>
                </a:cxn>
                <a:cxn ang="0">
                  <a:pos x="63" y="126"/>
                </a:cxn>
                <a:cxn ang="0">
                  <a:pos x="63" y="237"/>
                </a:cxn>
                <a:cxn ang="0">
                  <a:pos x="3" y="237"/>
                </a:cxn>
                <a:cxn ang="0">
                  <a:pos x="3" y="87"/>
                </a:cxn>
                <a:cxn ang="0">
                  <a:pos x="0" y="2"/>
                </a:cxn>
                <a:cxn ang="0">
                  <a:pos x="57" y="2"/>
                </a:cxn>
                <a:cxn ang="0">
                  <a:pos x="59" y="41"/>
                </a:cxn>
                <a:cxn ang="0">
                  <a:pos x="138" y="0"/>
                </a:cxn>
              </a:cxnLst>
              <a:rect l="0" t="0" r="r" b="b"/>
              <a:pathLst>
                <a:path w="218" h="237">
                  <a:moveTo>
                    <a:pt x="138" y="0"/>
                  </a:moveTo>
                  <a:cubicBezTo>
                    <a:pt x="170" y="0"/>
                    <a:pt x="191" y="9"/>
                    <a:pt x="202" y="27"/>
                  </a:cubicBezTo>
                  <a:cubicBezTo>
                    <a:pt x="212" y="46"/>
                    <a:pt x="218" y="72"/>
                    <a:pt x="218" y="105"/>
                  </a:cubicBezTo>
                  <a:lnTo>
                    <a:pt x="218" y="237"/>
                  </a:lnTo>
                  <a:lnTo>
                    <a:pt x="157" y="237"/>
                  </a:lnTo>
                  <a:lnTo>
                    <a:pt x="157" y="119"/>
                  </a:lnTo>
                  <a:cubicBezTo>
                    <a:pt x="157" y="98"/>
                    <a:pt x="155" y="81"/>
                    <a:pt x="149" y="69"/>
                  </a:cubicBezTo>
                  <a:cubicBezTo>
                    <a:pt x="144" y="56"/>
                    <a:pt x="133" y="50"/>
                    <a:pt x="114" y="50"/>
                  </a:cubicBezTo>
                  <a:cubicBezTo>
                    <a:pt x="96" y="50"/>
                    <a:pt x="83" y="57"/>
                    <a:pt x="75" y="72"/>
                  </a:cubicBezTo>
                  <a:cubicBezTo>
                    <a:pt x="67" y="87"/>
                    <a:pt x="63" y="105"/>
                    <a:pt x="63" y="126"/>
                  </a:cubicBezTo>
                  <a:lnTo>
                    <a:pt x="63" y="237"/>
                  </a:lnTo>
                  <a:lnTo>
                    <a:pt x="3" y="237"/>
                  </a:lnTo>
                  <a:lnTo>
                    <a:pt x="3" y="87"/>
                  </a:lnTo>
                  <a:lnTo>
                    <a:pt x="0" y="2"/>
                  </a:lnTo>
                  <a:lnTo>
                    <a:pt x="57" y="2"/>
                  </a:lnTo>
                  <a:lnTo>
                    <a:pt x="59" y="41"/>
                  </a:lnTo>
                  <a:cubicBezTo>
                    <a:pt x="78" y="14"/>
                    <a:pt x="104" y="0"/>
                    <a:pt x="138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55" name="Freeform 51"/>
            <p:cNvSpPr>
              <a:spLocks noEditPoints="1"/>
            </p:cNvSpPr>
            <p:nvPr/>
          </p:nvSpPr>
          <p:spPr bwMode="auto">
            <a:xfrm>
              <a:off x="5608638" y="409575"/>
              <a:ext cx="95250" cy="111125"/>
            </a:xfrm>
            <a:custGeom>
              <a:avLst/>
              <a:gdLst/>
              <a:ahLst/>
              <a:cxnLst>
                <a:cxn ang="0">
                  <a:pos x="153" y="203"/>
                </a:cxn>
                <a:cxn ang="0">
                  <a:pos x="123" y="231"/>
                </a:cxn>
                <a:cxn ang="0">
                  <a:pos x="81" y="242"/>
                </a:cxn>
                <a:cxn ang="0">
                  <a:pos x="23" y="223"/>
                </a:cxn>
                <a:cxn ang="0">
                  <a:pos x="0" y="169"/>
                </a:cxn>
                <a:cxn ang="0">
                  <a:pos x="35" y="109"/>
                </a:cxn>
                <a:cxn ang="0">
                  <a:pos x="119" y="93"/>
                </a:cxn>
                <a:cxn ang="0">
                  <a:pos x="152" y="94"/>
                </a:cxn>
                <a:cxn ang="0">
                  <a:pos x="99" y="43"/>
                </a:cxn>
                <a:cxn ang="0">
                  <a:pos x="61" y="50"/>
                </a:cxn>
                <a:cxn ang="0">
                  <a:pos x="27" y="69"/>
                </a:cxn>
                <a:cxn ang="0">
                  <a:pos x="25" y="16"/>
                </a:cxn>
                <a:cxn ang="0">
                  <a:pos x="106" y="0"/>
                </a:cxn>
                <a:cxn ang="0">
                  <a:pos x="155" y="8"/>
                </a:cxn>
                <a:cxn ang="0">
                  <a:pos x="188" y="30"/>
                </a:cxn>
                <a:cxn ang="0">
                  <a:pos x="202" y="58"/>
                </a:cxn>
                <a:cxn ang="0">
                  <a:pos x="206" y="100"/>
                </a:cxn>
                <a:cxn ang="0">
                  <a:pos x="208" y="238"/>
                </a:cxn>
                <a:cxn ang="0">
                  <a:pos x="154" y="238"/>
                </a:cxn>
                <a:cxn ang="0">
                  <a:pos x="153" y="203"/>
                </a:cxn>
                <a:cxn ang="0">
                  <a:pos x="137" y="132"/>
                </a:cxn>
                <a:cxn ang="0">
                  <a:pos x="81" y="139"/>
                </a:cxn>
                <a:cxn ang="0">
                  <a:pos x="60" y="171"/>
                </a:cxn>
                <a:cxn ang="0">
                  <a:pos x="71" y="192"/>
                </a:cxn>
                <a:cxn ang="0">
                  <a:pos x="96" y="201"/>
                </a:cxn>
                <a:cxn ang="0">
                  <a:pos x="137" y="180"/>
                </a:cxn>
                <a:cxn ang="0">
                  <a:pos x="152" y="132"/>
                </a:cxn>
                <a:cxn ang="0">
                  <a:pos x="144" y="132"/>
                </a:cxn>
                <a:cxn ang="0">
                  <a:pos x="137" y="132"/>
                </a:cxn>
              </a:cxnLst>
              <a:rect l="0" t="0" r="r" b="b"/>
              <a:pathLst>
                <a:path w="208" h="242">
                  <a:moveTo>
                    <a:pt x="153" y="203"/>
                  </a:moveTo>
                  <a:cubicBezTo>
                    <a:pt x="146" y="215"/>
                    <a:pt x="136" y="225"/>
                    <a:pt x="123" y="231"/>
                  </a:cubicBezTo>
                  <a:cubicBezTo>
                    <a:pt x="110" y="238"/>
                    <a:pt x="96" y="242"/>
                    <a:pt x="81" y="242"/>
                  </a:cubicBezTo>
                  <a:cubicBezTo>
                    <a:pt x="57" y="242"/>
                    <a:pt x="38" y="236"/>
                    <a:pt x="23" y="223"/>
                  </a:cubicBezTo>
                  <a:cubicBezTo>
                    <a:pt x="8" y="210"/>
                    <a:pt x="0" y="192"/>
                    <a:pt x="0" y="169"/>
                  </a:cubicBezTo>
                  <a:cubicBezTo>
                    <a:pt x="0" y="140"/>
                    <a:pt x="11" y="120"/>
                    <a:pt x="35" y="109"/>
                  </a:cubicBezTo>
                  <a:cubicBezTo>
                    <a:pt x="57" y="99"/>
                    <a:pt x="86" y="93"/>
                    <a:pt x="119" y="93"/>
                  </a:cubicBezTo>
                  <a:lnTo>
                    <a:pt x="152" y="94"/>
                  </a:lnTo>
                  <a:cubicBezTo>
                    <a:pt x="152" y="60"/>
                    <a:pt x="134" y="43"/>
                    <a:pt x="99" y="43"/>
                  </a:cubicBezTo>
                  <a:cubicBezTo>
                    <a:pt x="86" y="43"/>
                    <a:pt x="73" y="46"/>
                    <a:pt x="61" y="50"/>
                  </a:cubicBezTo>
                  <a:cubicBezTo>
                    <a:pt x="48" y="54"/>
                    <a:pt x="37" y="61"/>
                    <a:pt x="27" y="69"/>
                  </a:cubicBezTo>
                  <a:lnTo>
                    <a:pt x="25" y="16"/>
                  </a:lnTo>
                  <a:cubicBezTo>
                    <a:pt x="50" y="6"/>
                    <a:pt x="77" y="0"/>
                    <a:pt x="106" y="0"/>
                  </a:cubicBezTo>
                  <a:cubicBezTo>
                    <a:pt x="123" y="0"/>
                    <a:pt x="140" y="3"/>
                    <a:pt x="155" y="8"/>
                  </a:cubicBezTo>
                  <a:cubicBezTo>
                    <a:pt x="170" y="13"/>
                    <a:pt x="181" y="21"/>
                    <a:pt x="188" y="30"/>
                  </a:cubicBezTo>
                  <a:cubicBezTo>
                    <a:pt x="195" y="39"/>
                    <a:pt x="200" y="49"/>
                    <a:pt x="202" y="58"/>
                  </a:cubicBezTo>
                  <a:cubicBezTo>
                    <a:pt x="205" y="68"/>
                    <a:pt x="206" y="82"/>
                    <a:pt x="206" y="100"/>
                  </a:cubicBezTo>
                  <a:lnTo>
                    <a:pt x="208" y="238"/>
                  </a:lnTo>
                  <a:lnTo>
                    <a:pt x="154" y="238"/>
                  </a:lnTo>
                  <a:lnTo>
                    <a:pt x="153" y="203"/>
                  </a:lnTo>
                  <a:close/>
                  <a:moveTo>
                    <a:pt x="137" y="132"/>
                  </a:moveTo>
                  <a:cubicBezTo>
                    <a:pt x="115" y="132"/>
                    <a:pt x="96" y="134"/>
                    <a:pt x="81" y="139"/>
                  </a:cubicBezTo>
                  <a:cubicBezTo>
                    <a:pt x="67" y="144"/>
                    <a:pt x="60" y="154"/>
                    <a:pt x="60" y="171"/>
                  </a:cubicBezTo>
                  <a:cubicBezTo>
                    <a:pt x="60" y="180"/>
                    <a:pt x="63" y="187"/>
                    <a:pt x="71" y="192"/>
                  </a:cubicBezTo>
                  <a:cubicBezTo>
                    <a:pt x="78" y="198"/>
                    <a:pt x="86" y="201"/>
                    <a:pt x="96" y="201"/>
                  </a:cubicBezTo>
                  <a:cubicBezTo>
                    <a:pt x="114" y="201"/>
                    <a:pt x="128" y="194"/>
                    <a:pt x="137" y="180"/>
                  </a:cubicBezTo>
                  <a:cubicBezTo>
                    <a:pt x="147" y="167"/>
                    <a:pt x="152" y="151"/>
                    <a:pt x="152" y="132"/>
                  </a:cubicBezTo>
                  <a:lnTo>
                    <a:pt x="144" y="132"/>
                  </a:lnTo>
                  <a:lnTo>
                    <a:pt x="137" y="1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56" name="Line 52"/>
            <p:cNvSpPr>
              <a:spLocks noChangeShapeType="1"/>
            </p:cNvSpPr>
            <p:nvPr/>
          </p:nvSpPr>
          <p:spPr bwMode="auto">
            <a:xfrm flipV="1">
              <a:off x="8980488" y="731838"/>
              <a:ext cx="7937" cy="7937"/>
            </a:xfrm>
            <a:prstGeom prst="line">
              <a:avLst/>
            </a:pr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57" name="Freeform 53"/>
            <p:cNvSpPr>
              <a:spLocks/>
            </p:cNvSpPr>
            <p:nvPr/>
          </p:nvSpPr>
          <p:spPr bwMode="auto">
            <a:xfrm>
              <a:off x="8915400" y="657225"/>
              <a:ext cx="73025" cy="82550"/>
            </a:xfrm>
            <a:custGeom>
              <a:avLst/>
              <a:gdLst/>
              <a:ahLst/>
              <a:cxnLst>
                <a:cxn ang="0">
                  <a:pos x="0" y="180"/>
                </a:cxn>
                <a:cxn ang="0">
                  <a:pos x="159" y="0"/>
                </a:cxn>
              </a:cxnLst>
              <a:rect l="0" t="0" r="r" b="b"/>
              <a:pathLst>
                <a:path w="159" h="180">
                  <a:moveTo>
                    <a:pt x="0" y="180"/>
                  </a:moveTo>
                  <a:cubicBezTo>
                    <a:pt x="52" y="119"/>
                    <a:pt x="105" y="59"/>
                    <a:pt x="159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58" name="Freeform 54"/>
            <p:cNvSpPr>
              <a:spLocks/>
            </p:cNvSpPr>
            <p:nvPr/>
          </p:nvSpPr>
          <p:spPr bwMode="auto">
            <a:xfrm>
              <a:off x="8850313" y="584200"/>
              <a:ext cx="138112" cy="155575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303" y="0"/>
                </a:cxn>
              </a:cxnLst>
              <a:rect l="0" t="0" r="r" b="b"/>
              <a:pathLst>
                <a:path w="303" h="336">
                  <a:moveTo>
                    <a:pt x="0" y="336"/>
                  </a:moveTo>
                  <a:cubicBezTo>
                    <a:pt x="97" y="222"/>
                    <a:pt x="198" y="110"/>
                    <a:pt x="303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59" name="Freeform 55"/>
            <p:cNvSpPr>
              <a:spLocks/>
            </p:cNvSpPr>
            <p:nvPr/>
          </p:nvSpPr>
          <p:spPr bwMode="auto">
            <a:xfrm>
              <a:off x="8785225" y="514350"/>
              <a:ext cx="203200" cy="225425"/>
            </a:xfrm>
            <a:custGeom>
              <a:avLst/>
              <a:gdLst/>
              <a:ahLst/>
              <a:cxnLst>
                <a:cxn ang="0">
                  <a:pos x="0" y="487"/>
                </a:cxn>
                <a:cxn ang="0">
                  <a:pos x="448" y="0"/>
                </a:cxn>
              </a:cxnLst>
              <a:rect l="0" t="0" r="r" b="b"/>
              <a:pathLst>
                <a:path w="448" h="487">
                  <a:moveTo>
                    <a:pt x="0" y="487"/>
                  </a:moveTo>
                  <a:cubicBezTo>
                    <a:pt x="141" y="321"/>
                    <a:pt x="290" y="159"/>
                    <a:pt x="448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60" name="Freeform 56"/>
            <p:cNvSpPr>
              <a:spLocks/>
            </p:cNvSpPr>
            <p:nvPr/>
          </p:nvSpPr>
          <p:spPr bwMode="auto">
            <a:xfrm>
              <a:off x="8720138" y="449263"/>
              <a:ext cx="268287" cy="290512"/>
            </a:xfrm>
            <a:custGeom>
              <a:avLst/>
              <a:gdLst/>
              <a:ahLst/>
              <a:cxnLst>
                <a:cxn ang="0">
                  <a:pos x="0" y="628"/>
                </a:cxn>
                <a:cxn ang="0">
                  <a:pos x="590" y="0"/>
                </a:cxn>
              </a:cxnLst>
              <a:rect l="0" t="0" r="r" b="b"/>
              <a:pathLst>
                <a:path w="590" h="628">
                  <a:moveTo>
                    <a:pt x="0" y="628"/>
                  </a:moveTo>
                  <a:cubicBezTo>
                    <a:pt x="183" y="413"/>
                    <a:pt x="378" y="203"/>
                    <a:pt x="59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61" name="Freeform 57"/>
            <p:cNvSpPr>
              <a:spLocks/>
            </p:cNvSpPr>
            <p:nvPr/>
          </p:nvSpPr>
          <p:spPr bwMode="auto">
            <a:xfrm>
              <a:off x="8655050" y="384175"/>
              <a:ext cx="333375" cy="355600"/>
            </a:xfrm>
            <a:custGeom>
              <a:avLst/>
              <a:gdLst/>
              <a:ahLst/>
              <a:cxnLst>
                <a:cxn ang="0">
                  <a:pos x="0" y="767"/>
                </a:cxn>
                <a:cxn ang="0">
                  <a:pos x="735" y="0"/>
                </a:cxn>
              </a:cxnLst>
              <a:rect l="0" t="0" r="r" b="b"/>
              <a:pathLst>
                <a:path w="735" h="767">
                  <a:moveTo>
                    <a:pt x="0" y="767"/>
                  </a:moveTo>
                  <a:cubicBezTo>
                    <a:pt x="224" y="503"/>
                    <a:pt x="467" y="247"/>
                    <a:pt x="735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62" name="Freeform 58"/>
            <p:cNvSpPr>
              <a:spLocks/>
            </p:cNvSpPr>
            <p:nvPr/>
          </p:nvSpPr>
          <p:spPr bwMode="auto">
            <a:xfrm>
              <a:off x="8589963" y="323850"/>
              <a:ext cx="398462" cy="415925"/>
            </a:xfrm>
            <a:custGeom>
              <a:avLst/>
              <a:gdLst/>
              <a:ahLst/>
              <a:cxnLst>
                <a:cxn ang="0">
                  <a:pos x="0" y="897"/>
                </a:cxn>
                <a:cxn ang="0">
                  <a:pos x="877" y="0"/>
                </a:cxn>
              </a:cxnLst>
              <a:rect l="0" t="0" r="r" b="b"/>
              <a:pathLst>
                <a:path w="877" h="897">
                  <a:moveTo>
                    <a:pt x="0" y="897"/>
                  </a:moveTo>
                  <a:cubicBezTo>
                    <a:pt x="263" y="586"/>
                    <a:pt x="552" y="286"/>
                    <a:pt x="877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63" name="Freeform 59"/>
            <p:cNvSpPr>
              <a:spLocks/>
            </p:cNvSpPr>
            <p:nvPr/>
          </p:nvSpPr>
          <p:spPr bwMode="auto">
            <a:xfrm>
              <a:off x="8524875" y="265113"/>
              <a:ext cx="463550" cy="474662"/>
            </a:xfrm>
            <a:custGeom>
              <a:avLst/>
              <a:gdLst/>
              <a:ahLst/>
              <a:cxnLst>
                <a:cxn ang="0">
                  <a:pos x="0" y="1023"/>
                </a:cxn>
                <a:cxn ang="0">
                  <a:pos x="1021" y="0"/>
                </a:cxn>
              </a:cxnLst>
              <a:rect l="0" t="0" r="r" b="b"/>
              <a:pathLst>
                <a:path w="1021" h="1023">
                  <a:moveTo>
                    <a:pt x="0" y="1023"/>
                  </a:moveTo>
                  <a:cubicBezTo>
                    <a:pt x="302" y="667"/>
                    <a:pt x="636" y="324"/>
                    <a:pt x="1021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64" name="Freeform 60"/>
            <p:cNvSpPr>
              <a:spLocks/>
            </p:cNvSpPr>
            <p:nvPr/>
          </p:nvSpPr>
          <p:spPr bwMode="auto">
            <a:xfrm>
              <a:off x="8458200" y="209550"/>
              <a:ext cx="530225" cy="530225"/>
            </a:xfrm>
            <a:custGeom>
              <a:avLst/>
              <a:gdLst/>
              <a:ahLst/>
              <a:cxnLst>
                <a:cxn ang="0">
                  <a:pos x="0" y="1145"/>
                </a:cxn>
                <a:cxn ang="0">
                  <a:pos x="1166" y="0"/>
                </a:cxn>
              </a:cxnLst>
              <a:rect l="0" t="0" r="r" b="b"/>
              <a:pathLst>
                <a:path w="1166" h="1145">
                  <a:moveTo>
                    <a:pt x="0" y="1145"/>
                  </a:moveTo>
                  <a:cubicBezTo>
                    <a:pt x="339" y="744"/>
                    <a:pt x="720" y="359"/>
                    <a:pt x="1166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65" name="Freeform 61"/>
            <p:cNvSpPr>
              <a:spLocks/>
            </p:cNvSpPr>
            <p:nvPr/>
          </p:nvSpPr>
          <p:spPr bwMode="auto">
            <a:xfrm>
              <a:off x="8394700" y="155575"/>
              <a:ext cx="593725" cy="58420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1308" y="0"/>
                </a:cxn>
              </a:cxnLst>
              <a:rect l="0" t="0" r="r" b="b"/>
              <a:pathLst>
                <a:path w="1308" h="1260">
                  <a:moveTo>
                    <a:pt x="0" y="1260"/>
                  </a:moveTo>
                  <a:cubicBezTo>
                    <a:pt x="374" y="816"/>
                    <a:pt x="800" y="392"/>
                    <a:pt x="1308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66" name="Freeform 62"/>
            <p:cNvSpPr>
              <a:spLocks/>
            </p:cNvSpPr>
            <p:nvPr/>
          </p:nvSpPr>
          <p:spPr bwMode="auto">
            <a:xfrm>
              <a:off x="8328025" y="152400"/>
              <a:ext cx="595313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310" y="0"/>
                </a:cxn>
              </a:cxnLst>
              <a:rect l="0" t="0" r="r" b="b"/>
              <a:pathLst>
                <a:path w="1310" h="1265">
                  <a:moveTo>
                    <a:pt x="0" y="1265"/>
                  </a:moveTo>
                  <a:cubicBezTo>
                    <a:pt x="375" y="819"/>
                    <a:pt x="801" y="394"/>
                    <a:pt x="131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67" name="Freeform 63"/>
            <p:cNvSpPr>
              <a:spLocks/>
            </p:cNvSpPr>
            <p:nvPr/>
          </p:nvSpPr>
          <p:spPr bwMode="auto">
            <a:xfrm>
              <a:off x="8262938" y="152400"/>
              <a:ext cx="593725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305" y="0"/>
                </a:cxn>
              </a:cxnLst>
              <a:rect l="0" t="0" r="r" b="b"/>
              <a:pathLst>
                <a:path w="1305" h="1265">
                  <a:moveTo>
                    <a:pt x="0" y="1265"/>
                  </a:moveTo>
                  <a:cubicBezTo>
                    <a:pt x="374" y="819"/>
                    <a:pt x="799" y="394"/>
                    <a:pt x="1305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68" name="Freeform 64"/>
            <p:cNvSpPr>
              <a:spLocks/>
            </p:cNvSpPr>
            <p:nvPr/>
          </p:nvSpPr>
          <p:spPr bwMode="auto">
            <a:xfrm>
              <a:off x="8199438" y="152400"/>
              <a:ext cx="590550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301" y="0"/>
                </a:cxn>
              </a:cxnLst>
              <a:rect l="0" t="0" r="r" b="b"/>
              <a:pathLst>
                <a:path w="1301" h="1265">
                  <a:moveTo>
                    <a:pt x="0" y="1265"/>
                  </a:moveTo>
                  <a:cubicBezTo>
                    <a:pt x="372" y="819"/>
                    <a:pt x="796" y="394"/>
                    <a:pt x="1301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69" name="Freeform 65"/>
            <p:cNvSpPr>
              <a:spLocks/>
            </p:cNvSpPr>
            <p:nvPr/>
          </p:nvSpPr>
          <p:spPr bwMode="auto">
            <a:xfrm>
              <a:off x="8132763" y="152400"/>
              <a:ext cx="588962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97" y="0"/>
                </a:cxn>
              </a:cxnLst>
              <a:rect l="0" t="0" r="r" b="b"/>
              <a:pathLst>
                <a:path w="1297" h="1265">
                  <a:moveTo>
                    <a:pt x="0" y="1265"/>
                  </a:moveTo>
                  <a:cubicBezTo>
                    <a:pt x="372" y="819"/>
                    <a:pt x="794" y="394"/>
                    <a:pt x="1297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70" name="Freeform 66"/>
            <p:cNvSpPr>
              <a:spLocks/>
            </p:cNvSpPr>
            <p:nvPr/>
          </p:nvSpPr>
          <p:spPr bwMode="auto">
            <a:xfrm>
              <a:off x="8067675" y="152400"/>
              <a:ext cx="587375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94" y="0"/>
                </a:cxn>
              </a:cxnLst>
              <a:rect l="0" t="0" r="r" b="b"/>
              <a:pathLst>
                <a:path w="1294" h="1265">
                  <a:moveTo>
                    <a:pt x="0" y="1265"/>
                  </a:moveTo>
                  <a:cubicBezTo>
                    <a:pt x="371" y="820"/>
                    <a:pt x="793" y="394"/>
                    <a:pt x="1294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71" name="Freeform 67"/>
            <p:cNvSpPr>
              <a:spLocks/>
            </p:cNvSpPr>
            <p:nvPr/>
          </p:nvSpPr>
          <p:spPr bwMode="auto">
            <a:xfrm>
              <a:off x="8002588" y="152400"/>
              <a:ext cx="585787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90" y="0"/>
                </a:cxn>
              </a:cxnLst>
              <a:rect l="0" t="0" r="r" b="b"/>
              <a:pathLst>
                <a:path w="1290" h="1265">
                  <a:moveTo>
                    <a:pt x="0" y="1265"/>
                  </a:moveTo>
                  <a:cubicBezTo>
                    <a:pt x="370" y="820"/>
                    <a:pt x="790" y="394"/>
                    <a:pt x="129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72" name="Freeform 68"/>
            <p:cNvSpPr>
              <a:spLocks/>
            </p:cNvSpPr>
            <p:nvPr/>
          </p:nvSpPr>
          <p:spPr bwMode="auto">
            <a:xfrm>
              <a:off x="7937500" y="152400"/>
              <a:ext cx="584200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86" y="0"/>
                </a:cxn>
              </a:cxnLst>
              <a:rect l="0" t="0" r="r" b="b"/>
              <a:pathLst>
                <a:path w="1286" h="1265">
                  <a:moveTo>
                    <a:pt x="0" y="1265"/>
                  </a:moveTo>
                  <a:cubicBezTo>
                    <a:pt x="369" y="820"/>
                    <a:pt x="788" y="394"/>
                    <a:pt x="1286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73" name="Freeform 69"/>
            <p:cNvSpPr>
              <a:spLocks/>
            </p:cNvSpPr>
            <p:nvPr/>
          </p:nvSpPr>
          <p:spPr bwMode="auto">
            <a:xfrm>
              <a:off x="7872413" y="152400"/>
              <a:ext cx="582612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82" y="0"/>
                </a:cxn>
              </a:cxnLst>
              <a:rect l="0" t="0" r="r" b="b"/>
              <a:pathLst>
                <a:path w="1282" h="1265">
                  <a:moveTo>
                    <a:pt x="0" y="1265"/>
                  </a:moveTo>
                  <a:cubicBezTo>
                    <a:pt x="368" y="820"/>
                    <a:pt x="786" y="395"/>
                    <a:pt x="1282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74" name="Freeform 70"/>
            <p:cNvSpPr>
              <a:spLocks/>
            </p:cNvSpPr>
            <p:nvPr/>
          </p:nvSpPr>
          <p:spPr bwMode="auto">
            <a:xfrm>
              <a:off x="7807325" y="152400"/>
              <a:ext cx="579438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77" y="0"/>
                </a:cxn>
              </a:cxnLst>
              <a:rect l="0" t="0" r="r" b="b"/>
              <a:pathLst>
                <a:path w="1277" h="1265">
                  <a:moveTo>
                    <a:pt x="0" y="1265"/>
                  </a:moveTo>
                  <a:cubicBezTo>
                    <a:pt x="366" y="820"/>
                    <a:pt x="783" y="395"/>
                    <a:pt x="1277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75" name="Freeform 71"/>
            <p:cNvSpPr>
              <a:spLocks/>
            </p:cNvSpPr>
            <p:nvPr/>
          </p:nvSpPr>
          <p:spPr bwMode="auto">
            <a:xfrm>
              <a:off x="7742238" y="152400"/>
              <a:ext cx="577850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74" y="0"/>
                </a:cxn>
              </a:cxnLst>
              <a:rect l="0" t="0" r="r" b="b"/>
              <a:pathLst>
                <a:path w="1274" h="1265">
                  <a:moveTo>
                    <a:pt x="0" y="1265"/>
                  </a:moveTo>
                  <a:cubicBezTo>
                    <a:pt x="366" y="820"/>
                    <a:pt x="781" y="395"/>
                    <a:pt x="1274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76" name="Freeform 72"/>
            <p:cNvSpPr>
              <a:spLocks/>
            </p:cNvSpPr>
            <p:nvPr/>
          </p:nvSpPr>
          <p:spPr bwMode="auto">
            <a:xfrm>
              <a:off x="7677150" y="152400"/>
              <a:ext cx="576263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70" y="0"/>
                </a:cxn>
              </a:cxnLst>
              <a:rect l="0" t="0" r="r" b="b"/>
              <a:pathLst>
                <a:path w="1270" h="1265">
                  <a:moveTo>
                    <a:pt x="0" y="1265"/>
                  </a:moveTo>
                  <a:cubicBezTo>
                    <a:pt x="365" y="820"/>
                    <a:pt x="779" y="395"/>
                    <a:pt x="127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77" name="Freeform 73"/>
            <p:cNvSpPr>
              <a:spLocks/>
            </p:cNvSpPr>
            <p:nvPr/>
          </p:nvSpPr>
          <p:spPr bwMode="auto">
            <a:xfrm>
              <a:off x="7612063" y="152400"/>
              <a:ext cx="574675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66" y="0"/>
                </a:cxn>
              </a:cxnLst>
              <a:rect l="0" t="0" r="r" b="b"/>
              <a:pathLst>
                <a:path w="1266" h="1265">
                  <a:moveTo>
                    <a:pt x="0" y="1265"/>
                  </a:moveTo>
                  <a:cubicBezTo>
                    <a:pt x="364" y="820"/>
                    <a:pt x="776" y="395"/>
                    <a:pt x="1266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78" name="Freeform 74"/>
            <p:cNvSpPr>
              <a:spLocks/>
            </p:cNvSpPr>
            <p:nvPr/>
          </p:nvSpPr>
          <p:spPr bwMode="auto">
            <a:xfrm>
              <a:off x="7546975" y="152400"/>
              <a:ext cx="573088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63" y="0"/>
                </a:cxn>
              </a:cxnLst>
              <a:rect l="0" t="0" r="r" b="b"/>
              <a:pathLst>
                <a:path w="1263" h="1265">
                  <a:moveTo>
                    <a:pt x="0" y="1265"/>
                  </a:moveTo>
                  <a:cubicBezTo>
                    <a:pt x="364" y="820"/>
                    <a:pt x="775" y="395"/>
                    <a:pt x="1263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79" name="Freeform 75"/>
            <p:cNvSpPr>
              <a:spLocks/>
            </p:cNvSpPr>
            <p:nvPr/>
          </p:nvSpPr>
          <p:spPr bwMode="auto">
            <a:xfrm>
              <a:off x="7481888" y="152400"/>
              <a:ext cx="571500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59" y="0"/>
                </a:cxn>
              </a:cxnLst>
              <a:rect l="0" t="0" r="r" b="b"/>
              <a:pathLst>
                <a:path w="1259" h="1265">
                  <a:moveTo>
                    <a:pt x="0" y="1265"/>
                  </a:moveTo>
                  <a:cubicBezTo>
                    <a:pt x="363" y="821"/>
                    <a:pt x="773" y="395"/>
                    <a:pt x="1259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80" name="Freeform 76"/>
            <p:cNvSpPr>
              <a:spLocks/>
            </p:cNvSpPr>
            <p:nvPr/>
          </p:nvSpPr>
          <p:spPr bwMode="auto">
            <a:xfrm>
              <a:off x="7416800" y="152400"/>
              <a:ext cx="569913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55" y="0"/>
                </a:cxn>
              </a:cxnLst>
              <a:rect l="0" t="0" r="r" b="b"/>
              <a:pathLst>
                <a:path w="1255" h="1265">
                  <a:moveTo>
                    <a:pt x="0" y="1265"/>
                  </a:moveTo>
                  <a:cubicBezTo>
                    <a:pt x="362" y="821"/>
                    <a:pt x="770" y="395"/>
                    <a:pt x="1255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81" name="Freeform 77"/>
            <p:cNvSpPr>
              <a:spLocks/>
            </p:cNvSpPr>
            <p:nvPr/>
          </p:nvSpPr>
          <p:spPr bwMode="auto">
            <a:xfrm>
              <a:off x="7353300" y="152400"/>
              <a:ext cx="566738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51" y="0"/>
                </a:cxn>
              </a:cxnLst>
              <a:rect l="0" t="0" r="r" b="b"/>
              <a:pathLst>
                <a:path w="1251" h="1265">
                  <a:moveTo>
                    <a:pt x="0" y="1265"/>
                  </a:moveTo>
                  <a:cubicBezTo>
                    <a:pt x="360" y="821"/>
                    <a:pt x="768" y="396"/>
                    <a:pt x="1251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82" name="Freeform 78"/>
            <p:cNvSpPr>
              <a:spLocks/>
            </p:cNvSpPr>
            <p:nvPr/>
          </p:nvSpPr>
          <p:spPr bwMode="auto">
            <a:xfrm>
              <a:off x="7288213" y="152400"/>
              <a:ext cx="565150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47" y="0"/>
                </a:cxn>
              </a:cxnLst>
              <a:rect l="0" t="0" r="r" b="b"/>
              <a:pathLst>
                <a:path w="1247" h="1265">
                  <a:moveTo>
                    <a:pt x="0" y="1265"/>
                  </a:moveTo>
                  <a:cubicBezTo>
                    <a:pt x="359" y="821"/>
                    <a:pt x="766" y="396"/>
                    <a:pt x="1247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83" name="Freeform 79"/>
            <p:cNvSpPr>
              <a:spLocks/>
            </p:cNvSpPr>
            <p:nvPr/>
          </p:nvSpPr>
          <p:spPr bwMode="auto">
            <a:xfrm>
              <a:off x="7221538" y="152400"/>
              <a:ext cx="565150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44" y="0"/>
                </a:cxn>
              </a:cxnLst>
              <a:rect l="0" t="0" r="r" b="b"/>
              <a:pathLst>
                <a:path w="1244" h="1265">
                  <a:moveTo>
                    <a:pt x="0" y="1265"/>
                  </a:moveTo>
                  <a:cubicBezTo>
                    <a:pt x="359" y="821"/>
                    <a:pt x="764" y="396"/>
                    <a:pt x="1244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84" name="Freeform 80"/>
            <p:cNvSpPr>
              <a:spLocks/>
            </p:cNvSpPr>
            <p:nvPr/>
          </p:nvSpPr>
          <p:spPr bwMode="auto">
            <a:xfrm>
              <a:off x="7158038" y="152400"/>
              <a:ext cx="561975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40" y="0"/>
                </a:cxn>
              </a:cxnLst>
              <a:rect l="0" t="0" r="r" b="b"/>
              <a:pathLst>
                <a:path w="1240" h="1265">
                  <a:moveTo>
                    <a:pt x="0" y="1265"/>
                  </a:moveTo>
                  <a:cubicBezTo>
                    <a:pt x="358" y="821"/>
                    <a:pt x="762" y="396"/>
                    <a:pt x="124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85" name="Freeform 81"/>
            <p:cNvSpPr>
              <a:spLocks/>
            </p:cNvSpPr>
            <p:nvPr/>
          </p:nvSpPr>
          <p:spPr bwMode="auto">
            <a:xfrm>
              <a:off x="7092950" y="152400"/>
              <a:ext cx="560388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37" y="0"/>
                </a:cxn>
              </a:cxnLst>
              <a:rect l="0" t="0" r="r" b="b"/>
              <a:pathLst>
                <a:path w="1237" h="1265">
                  <a:moveTo>
                    <a:pt x="0" y="1265"/>
                  </a:moveTo>
                  <a:cubicBezTo>
                    <a:pt x="357" y="821"/>
                    <a:pt x="760" y="396"/>
                    <a:pt x="1237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86" name="Freeform 82"/>
            <p:cNvSpPr>
              <a:spLocks/>
            </p:cNvSpPr>
            <p:nvPr/>
          </p:nvSpPr>
          <p:spPr bwMode="auto">
            <a:xfrm>
              <a:off x="7026275" y="152400"/>
              <a:ext cx="560388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33" y="0"/>
                </a:cxn>
              </a:cxnLst>
              <a:rect l="0" t="0" r="r" b="b"/>
              <a:pathLst>
                <a:path w="1233" h="1265">
                  <a:moveTo>
                    <a:pt x="0" y="1265"/>
                  </a:moveTo>
                  <a:cubicBezTo>
                    <a:pt x="356" y="821"/>
                    <a:pt x="758" y="396"/>
                    <a:pt x="1233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87" name="Freeform 83"/>
            <p:cNvSpPr>
              <a:spLocks/>
            </p:cNvSpPr>
            <p:nvPr/>
          </p:nvSpPr>
          <p:spPr bwMode="auto">
            <a:xfrm>
              <a:off x="6962775" y="152400"/>
              <a:ext cx="557213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30" y="0"/>
                </a:cxn>
              </a:cxnLst>
              <a:rect l="0" t="0" r="r" b="b"/>
              <a:pathLst>
                <a:path w="1230" h="1265">
                  <a:moveTo>
                    <a:pt x="0" y="1265"/>
                  </a:moveTo>
                  <a:cubicBezTo>
                    <a:pt x="355" y="821"/>
                    <a:pt x="756" y="396"/>
                    <a:pt x="1230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88" name="Freeform 84"/>
            <p:cNvSpPr>
              <a:spLocks/>
            </p:cNvSpPr>
            <p:nvPr/>
          </p:nvSpPr>
          <p:spPr bwMode="auto">
            <a:xfrm>
              <a:off x="6896100" y="152400"/>
              <a:ext cx="557213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26" y="0"/>
                </a:cxn>
              </a:cxnLst>
              <a:rect l="0" t="0" r="r" b="b"/>
              <a:pathLst>
                <a:path w="1226" h="1265">
                  <a:moveTo>
                    <a:pt x="0" y="1265"/>
                  </a:moveTo>
                  <a:cubicBezTo>
                    <a:pt x="354" y="822"/>
                    <a:pt x="754" y="396"/>
                    <a:pt x="1226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89" name="Freeform 85"/>
            <p:cNvSpPr>
              <a:spLocks/>
            </p:cNvSpPr>
            <p:nvPr/>
          </p:nvSpPr>
          <p:spPr bwMode="auto">
            <a:xfrm>
              <a:off x="6832600" y="152400"/>
              <a:ext cx="554038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23" y="0"/>
                </a:cxn>
              </a:cxnLst>
              <a:rect l="0" t="0" r="r" b="b"/>
              <a:pathLst>
                <a:path w="1223" h="1265">
                  <a:moveTo>
                    <a:pt x="0" y="1265"/>
                  </a:moveTo>
                  <a:cubicBezTo>
                    <a:pt x="353" y="822"/>
                    <a:pt x="752" y="396"/>
                    <a:pt x="1223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90" name="Freeform 86"/>
            <p:cNvSpPr>
              <a:spLocks/>
            </p:cNvSpPr>
            <p:nvPr/>
          </p:nvSpPr>
          <p:spPr bwMode="auto">
            <a:xfrm>
              <a:off x="6767513" y="152400"/>
              <a:ext cx="554037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19" y="0"/>
                </a:cxn>
              </a:cxnLst>
              <a:rect l="0" t="0" r="r" b="b"/>
              <a:pathLst>
                <a:path w="1219" h="1265">
                  <a:moveTo>
                    <a:pt x="0" y="1265"/>
                  </a:moveTo>
                  <a:cubicBezTo>
                    <a:pt x="353" y="822"/>
                    <a:pt x="750" y="397"/>
                    <a:pt x="1219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sp>
          <p:nvSpPr>
            <p:cNvPr id="91" name="Freeform 87"/>
            <p:cNvSpPr>
              <a:spLocks/>
            </p:cNvSpPr>
            <p:nvPr/>
          </p:nvSpPr>
          <p:spPr bwMode="auto">
            <a:xfrm>
              <a:off x="6702425" y="152400"/>
              <a:ext cx="550863" cy="587375"/>
            </a:xfrm>
            <a:custGeom>
              <a:avLst/>
              <a:gdLst/>
              <a:ahLst/>
              <a:cxnLst>
                <a:cxn ang="0">
                  <a:pos x="0" y="1265"/>
                </a:cxn>
                <a:cxn ang="0">
                  <a:pos x="1216" y="0"/>
                </a:cxn>
              </a:cxnLst>
              <a:rect l="0" t="0" r="r" b="b"/>
              <a:pathLst>
                <a:path w="1216" h="1265">
                  <a:moveTo>
                    <a:pt x="0" y="1265"/>
                  </a:moveTo>
                  <a:cubicBezTo>
                    <a:pt x="351" y="822"/>
                    <a:pt x="748" y="397"/>
                    <a:pt x="1216" y="0"/>
                  </a:cubicBezTo>
                </a:path>
              </a:pathLst>
            </a:custGeom>
            <a:noFill/>
            <a:ln w="6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994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  <p:sldLayoutId id="2147483769" r:id="rId17"/>
    <p:sldLayoutId id="2147483770" r:id="rId18"/>
    <p:sldLayoutId id="2147483771" r:id="rId19"/>
    <p:sldLayoutId id="2147483772" r:id="rId20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FrutigerNext for APB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FrutigerNext for APB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FrutigerNext for APB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FrutigerNext for APB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FrutigerNext for APB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42457" y="139700"/>
            <a:ext cx="8893175" cy="6578600"/>
            <a:chOff x="79" y="88"/>
            <a:chExt cx="5602" cy="4144"/>
          </a:xfrm>
          <a:solidFill>
            <a:srgbClr val="11256C"/>
          </a:solidFill>
        </p:grpSpPr>
        <p:sp>
          <p:nvSpPr>
            <p:cNvPr id="2051" name="AutoShape 3"/>
            <p:cNvSpPr>
              <a:spLocks noChangeAspect="1" noChangeArrowheads="1" noTextEdit="1"/>
            </p:cNvSpPr>
            <p:nvPr/>
          </p:nvSpPr>
          <p:spPr bwMode="auto">
            <a:xfrm>
              <a:off x="79" y="88"/>
              <a:ext cx="5602" cy="4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82" y="90"/>
              <a:ext cx="5596" cy="41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 flipH="1">
              <a:off x="82" y="91"/>
              <a:ext cx="63" cy="67"/>
            </a:xfrm>
            <a:prstGeom prst="line">
              <a:avLst/>
            </a:prstGeom>
            <a:grp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 flipH="1">
              <a:off x="82" y="91"/>
              <a:ext cx="116" cy="123"/>
            </a:xfrm>
            <a:prstGeom prst="line">
              <a:avLst/>
            </a:prstGeom>
            <a:grp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 flipH="1">
              <a:off x="82" y="91"/>
              <a:ext cx="169" cy="181"/>
            </a:xfrm>
            <a:prstGeom prst="line">
              <a:avLst/>
            </a:prstGeom>
            <a:grp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 flipH="1">
              <a:off x="82" y="91"/>
              <a:ext cx="223" cy="238"/>
            </a:xfrm>
            <a:prstGeom prst="line">
              <a:avLst/>
            </a:prstGeom>
            <a:grp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 flipH="1">
              <a:off x="82" y="91"/>
              <a:ext cx="277" cy="295"/>
            </a:xfrm>
            <a:prstGeom prst="line">
              <a:avLst/>
            </a:prstGeom>
            <a:grp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 flipH="1">
              <a:off x="82" y="91"/>
              <a:ext cx="330" cy="352"/>
            </a:xfrm>
            <a:prstGeom prst="line">
              <a:avLst/>
            </a:prstGeom>
            <a:grp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 flipH="1">
              <a:off x="82" y="91"/>
              <a:ext cx="383" cy="408"/>
            </a:xfrm>
            <a:prstGeom prst="line">
              <a:avLst/>
            </a:prstGeom>
            <a:grp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 flipH="1">
              <a:off x="82" y="91"/>
              <a:ext cx="437" cy="465"/>
            </a:xfrm>
            <a:prstGeom prst="line">
              <a:avLst/>
            </a:prstGeom>
            <a:grp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 flipH="1">
              <a:off x="82" y="91"/>
              <a:ext cx="491" cy="523"/>
            </a:xfrm>
            <a:prstGeom prst="line">
              <a:avLst/>
            </a:prstGeom>
            <a:grp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 flipH="1">
              <a:off x="82" y="91"/>
              <a:ext cx="543" cy="580"/>
            </a:xfrm>
            <a:prstGeom prst="line">
              <a:avLst/>
            </a:prstGeom>
            <a:grp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 flipH="1">
              <a:off x="82" y="91"/>
              <a:ext cx="597" cy="637"/>
            </a:xfrm>
            <a:prstGeom prst="line">
              <a:avLst/>
            </a:prstGeom>
            <a:grp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 flipH="1">
              <a:off x="82" y="91"/>
              <a:ext cx="651" cy="694"/>
            </a:xfrm>
            <a:prstGeom prst="line">
              <a:avLst/>
            </a:prstGeom>
            <a:grp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 flipH="1">
              <a:off x="82" y="91"/>
              <a:ext cx="704" cy="751"/>
            </a:xfrm>
            <a:prstGeom prst="line">
              <a:avLst/>
            </a:prstGeom>
            <a:grp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 flipH="1">
              <a:off x="82" y="91"/>
              <a:ext cx="757" cy="808"/>
            </a:xfrm>
            <a:prstGeom prst="line">
              <a:avLst/>
            </a:prstGeom>
            <a:grp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68" name="Line 20"/>
            <p:cNvSpPr>
              <a:spLocks noChangeShapeType="1"/>
            </p:cNvSpPr>
            <p:nvPr/>
          </p:nvSpPr>
          <p:spPr bwMode="auto">
            <a:xfrm flipH="1">
              <a:off x="82" y="91"/>
              <a:ext cx="811" cy="864"/>
            </a:xfrm>
            <a:prstGeom prst="line">
              <a:avLst/>
            </a:prstGeom>
            <a:grp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 flipH="1">
              <a:off x="82" y="91"/>
              <a:ext cx="864" cy="921"/>
            </a:xfrm>
            <a:prstGeom prst="line">
              <a:avLst/>
            </a:prstGeom>
            <a:grp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 flipH="1">
              <a:off x="82" y="91"/>
              <a:ext cx="918" cy="978"/>
            </a:xfrm>
            <a:prstGeom prst="line">
              <a:avLst/>
            </a:prstGeom>
            <a:grp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 flipH="1">
              <a:off x="82" y="91"/>
              <a:ext cx="971" cy="1036"/>
            </a:xfrm>
            <a:prstGeom prst="line">
              <a:avLst/>
            </a:prstGeom>
            <a:grp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 flipH="1">
              <a:off x="82" y="91"/>
              <a:ext cx="1025" cy="1093"/>
            </a:xfrm>
            <a:prstGeom prst="line">
              <a:avLst/>
            </a:prstGeom>
            <a:grp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 flipH="1">
              <a:off x="82" y="91"/>
              <a:ext cx="1078" cy="1149"/>
            </a:xfrm>
            <a:prstGeom prst="line">
              <a:avLst/>
            </a:prstGeom>
            <a:grp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74" name="Line 26"/>
            <p:cNvSpPr>
              <a:spLocks noChangeShapeType="1"/>
            </p:cNvSpPr>
            <p:nvPr/>
          </p:nvSpPr>
          <p:spPr bwMode="auto">
            <a:xfrm flipH="1">
              <a:off x="82" y="91"/>
              <a:ext cx="1131" cy="1206"/>
            </a:xfrm>
            <a:prstGeom prst="line">
              <a:avLst/>
            </a:prstGeom>
            <a:grp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75" name="Line 27"/>
            <p:cNvSpPr>
              <a:spLocks noChangeShapeType="1"/>
            </p:cNvSpPr>
            <p:nvPr/>
          </p:nvSpPr>
          <p:spPr bwMode="auto">
            <a:xfrm flipH="1">
              <a:off x="82" y="91"/>
              <a:ext cx="1185" cy="1263"/>
            </a:xfrm>
            <a:prstGeom prst="line">
              <a:avLst/>
            </a:prstGeom>
            <a:grp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 flipH="1">
              <a:off x="82" y="91"/>
              <a:ext cx="1238" cy="1320"/>
            </a:xfrm>
            <a:prstGeom prst="line">
              <a:avLst/>
            </a:prstGeom>
            <a:grp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 flipH="1">
              <a:off x="82" y="91"/>
              <a:ext cx="1292" cy="1378"/>
            </a:xfrm>
            <a:prstGeom prst="line">
              <a:avLst/>
            </a:prstGeom>
            <a:grp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78" name="Line 30"/>
            <p:cNvSpPr>
              <a:spLocks noChangeShapeType="1"/>
            </p:cNvSpPr>
            <p:nvPr/>
          </p:nvSpPr>
          <p:spPr bwMode="auto">
            <a:xfrm flipH="1">
              <a:off x="82" y="91"/>
              <a:ext cx="1345" cy="1435"/>
            </a:xfrm>
            <a:prstGeom prst="line">
              <a:avLst/>
            </a:prstGeom>
            <a:grp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79" name="Line 31"/>
            <p:cNvSpPr>
              <a:spLocks noChangeShapeType="1"/>
            </p:cNvSpPr>
            <p:nvPr/>
          </p:nvSpPr>
          <p:spPr bwMode="auto">
            <a:xfrm flipH="1">
              <a:off x="82" y="91"/>
              <a:ext cx="1398" cy="1491"/>
            </a:xfrm>
            <a:prstGeom prst="line">
              <a:avLst/>
            </a:prstGeom>
            <a:grpFill/>
            <a:ln w="9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80" name="Freeform 32"/>
            <p:cNvSpPr>
              <a:spLocks/>
            </p:cNvSpPr>
            <p:nvPr/>
          </p:nvSpPr>
          <p:spPr bwMode="auto">
            <a:xfrm>
              <a:off x="5653" y="4216"/>
              <a:ext cx="25" cy="12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110" y="0"/>
                </a:cxn>
              </a:cxnLst>
              <a:rect l="0" t="0" r="r" b="b"/>
              <a:pathLst>
                <a:path w="110" h="53">
                  <a:moveTo>
                    <a:pt x="0" y="53"/>
                  </a:moveTo>
                  <a:cubicBezTo>
                    <a:pt x="37" y="36"/>
                    <a:pt x="73" y="18"/>
                    <a:pt x="110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81" name="Freeform 33"/>
            <p:cNvSpPr>
              <a:spLocks/>
            </p:cNvSpPr>
            <p:nvPr/>
          </p:nvSpPr>
          <p:spPr bwMode="auto">
            <a:xfrm>
              <a:off x="5609" y="4194"/>
              <a:ext cx="69" cy="34"/>
            </a:xfrm>
            <a:custGeom>
              <a:avLst/>
              <a:gdLst/>
              <a:ahLst/>
              <a:cxnLst>
                <a:cxn ang="0">
                  <a:pos x="0" y="151"/>
                </a:cxn>
                <a:cxn ang="0">
                  <a:pos x="304" y="0"/>
                </a:cxn>
              </a:cxnLst>
              <a:rect l="0" t="0" r="r" b="b"/>
              <a:pathLst>
                <a:path w="304" h="151">
                  <a:moveTo>
                    <a:pt x="0" y="151"/>
                  </a:moveTo>
                  <a:cubicBezTo>
                    <a:pt x="101" y="103"/>
                    <a:pt x="202" y="53"/>
                    <a:pt x="304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82" name="Freeform 34"/>
            <p:cNvSpPr>
              <a:spLocks/>
            </p:cNvSpPr>
            <p:nvPr/>
          </p:nvSpPr>
          <p:spPr bwMode="auto">
            <a:xfrm>
              <a:off x="5565" y="4171"/>
              <a:ext cx="113" cy="57"/>
            </a:xfrm>
            <a:custGeom>
              <a:avLst/>
              <a:gdLst/>
              <a:ahLst/>
              <a:cxnLst>
                <a:cxn ang="0">
                  <a:pos x="0" y="254"/>
                </a:cxn>
                <a:cxn ang="0">
                  <a:pos x="498" y="0"/>
                </a:cxn>
              </a:cxnLst>
              <a:rect l="0" t="0" r="r" b="b"/>
              <a:pathLst>
                <a:path w="498" h="254">
                  <a:moveTo>
                    <a:pt x="0" y="254"/>
                  </a:moveTo>
                  <a:cubicBezTo>
                    <a:pt x="164" y="176"/>
                    <a:pt x="330" y="92"/>
                    <a:pt x="498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83" name="Freeform 35"/>
            <p:cNvSpPr>
              <a:spLocks/>
            </p:cNvSpPr>
            <p:nvPr/>
          </p:nvSpPr>
          <p:spPr bwMode="auto">
            <a:xfrm>
              <a:off x="5521" y="4146"/>
              <a:ext cx="157" cy="82"/>
            </a:xfrm>
            <a:custGeom>
              <a:avLst/>
              <a:gdLst/>
              <a:ahLst/>
              <a:cxnLst>
                <a:cxn ang="0">
                  <a:pos x="0" y="361"/>
                </a:cxn>
                <a:cxn ang="0">
                  <a:pos x="692" y="0"/>
                </a:cxn>
              </a:cxnLst>
              <a:rect l="0" t="0" r="r" b="b"/>
              <a:pathLst>
                <a:path w="692" h="361">
                  <a:moveTo>
                    <a:pt x="0" y="361"/>
                  </a:moveTo>
                  <a:cubicBezTo>
                    <a:pt x="227" y="253"/>
                    <a:pt x="457" y="135"/>
                    <a:pt x="692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84" name="Freeform 36"/>
            <p:cNvSpPr>
              <a:spLocks/>
            </p:cNvSpPr>
            <p:nvPr/>
          </p:nvSpPr>
          <p:spPr bwMode="auto">
            <a:xfrm>
              <a:off x="5477" y="4121"/>
              <a:ext cx="201" cy="107"/>
            </a:xfrm>
            <a:custGeom>
              <a:avLst/>
              <a:gdLst/>
              <a:ahLst/>
              <a:cxnLst>
                <a:cxn ang="0">
                  <a:pos x="0" y="472"/>
                </a:cxn>
                <a:cxn ang="0">
                  <a:pos x="887" y="0"/>
                </a:cxn>
              </a:cxnLst>
              <a:rect l="0" t="0" r="r" b="b"/>
              <a:pathLst>
                <a:path w="887" h="472">
                  <a:moveTo>
                    <a:pt x="0" y="472"/>
                  </a:moveTo>
                  <a:cubicBezTo>
                    <a:pt x="290" y="336"/>
                    <a:pt x="584" y="182"/>
                    <a:pt x="887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85" name="Freeform 37"/>
            <p:cNvSpPr>
              <a:spLocks/>
            </p:cNvSpPr>
            <p:nvPr/>
          </p:nvSpPr>
          <p:spPr bwMode="auto">
            <a:xfrm>
              <a:off x="5433" y="4095"/>
              <a:ext cx="245" cy="133"/>
            </a:xfrm>
            <a:custGeom>
              <a:avLst/>
              <a:gdLst/>
              <a:ahLst/>
              <a:cxnLst>
                <a:cxn ang="0">
                  <a:pos x="0" y="589"/>
                </a:cxn>
                <a:cxn ang="0">
                  <a:pos x="1081" y="0"/>
                </a:cxn>
              </a:cxnLst>
              <a:rect l="0" t="0" r="r" b="b"/>
              <a:pathLst>
                <a:path w="1081" h="589">
                  <a:moveTo>
                    <a:pt x="0" y="589"/>
                  </a:moveTo>
                  <a:cubicBezTo>
                    <a:pt x="351" y="425"/>
                    <a:pt x="710" y="235"/>
                    <a:pt x="1081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86" name="Freeform 38"/>
            <p:cNvSpPr>
              <a:spLocks/>
            </p:cNvSpPr>
            <p:nvPr/>
          </p:nvSpPr>
          <p:spPr bwMode="auto">
            <a:xfrm>
              <a:off x="5388" y="4067"/>
              <a:ext cx="290" cy="161"/>
            </a:xfrm>
            <a:custGeom>
              <a:avLst/>
              <a:gdLst/>
              <a:ahLst/>
              <a:cxnLst>
                <a:cxn ang="0">
                  <a:pos x="0" y="711"/>
                </a:cxn>
                <a:cxn ang="0">
                  <a:pos x="1276" y="0"/>
                </a:cxn>
              </a:cxnLst>
              <a:rect l="0" t="0" r="r" b="b"/>
              <a:pathLst>
                <a:path w="1276" h="711">
                  <a:moveTo>
                    <a:pt x="0" y="711"/>
                  </a:moveTo>
                  <a:cubicBezTo>
                    <a:pt x="412" y="519"/>
                    <a:pt x="835" y="293"/>
                    <a:pt x="1276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87" name="Freeform 39"/>
            <p:cNvSpPr>
              <a:spLocks/>
            </p:cNvSpPr>
            <p:nvPr/>
          </p:nvSpPr>
          <p:spPr bwMode="auto">
            <a:xfrm>
              <a:off x="5344" y="4038"/>
              <a:ext cx="334" cy="190"/>
            </a:xfrm>
            <a:custGeom>
              <a:avLst/>
              <a:gdLst/>
              <a:ahLst/>
              <a:cxnLst>
                <a:cxn ang="0">
                  <a:pos x="0" y="837"/>
                </a:cxn>
                <a:cxn ang="0">
                  <a:pos x="1422" y="32"/>
                </a:cxn>
                <a:cxn ang="0">
                  <a:pos x="1473" y="0"/>
                </a:cxn>
              </a:cxnLst>
              <a:rect l="0" t="0" r="r" b="b"/>
              <a:pathLst>
                <a:path w="1473" h="837">
                  <a:moveTo>
                    <a:pt x="0" y="837"/>
                  </a:moveTo>
                  <a:cubicBezTo>
                    <a:pt x="458" y="625"/>
                    <a:pt x="928" y="372"/>
                    <a:pt x="1422" y="32"/>
                  </a:cubicBezTo>
                  <a:cubicBezTo>
                    <a:pt x="1439" y="21"/>
                    <a:pt x="1456" y="11"/>
                    <a:pt x="1473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88" name="Freeform 40"/>
            <p:cNvSpPr>
              <a:spLocks/>
            </p:cNvSpPr>
            <p:nvPr/>
          </p:nvSpPr>
          <p:spPr bwMode="auto">
            <a:xfrm>
              <a:off x="5300" y="4011"/>
              <a:ext cx="378" cy="217"/>
            </a:xfrm>
            <a:custGeom>
              <a:avLst/>
              <a:gdLst/>
              <a:ahLst/>
              <a:cxnLst>
                <a:cxn ang="0">
                  <a:pos x="0" y="957"/>
                </a:cxn>
                <a:cxn ang="0">
                  <a:pos x="1440" y="145"/>
                </a:cxn>
                <a:cxn ang="0">
                  <a:pos x="1666" y="0"/>
                </a:cxn>
              </a:cxnLst>
              <a:rect l="0" t="0" r="r" b="b"/>
              <a:pathLst>
                <a:path w="1666" h="957">
                  <a:moveTo>
                    <a:pt x="0" y="957"/>
                  </a:moveTo>
                  <a:cubicBezTo>
                    <a:pt x="464" y="744"/>
                    <a:pt x="939" y="489"/>
                    <a:pt x="1440" y="145"/>
                  </a:cubicBezTo>
                  <a:cubicBezTo>
                    <a:pt x="1516" y="97"/>
                    <a:pt x="1592" y="49"/>
                    <a:pt x="1666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89" name="Freeform 41"/>
            <p:cNvSpPr>
              <a:spLocks/>
            </p:cNvSpPr>
            <p:nvPr/>
          </p:nvSpPr>
          <p:spPr bwMode="auto">
            <a:xfrm>
              <a:off x="5255" y="3983"/>
              <a:ext cx="423" cy="245"/>
            </a:xfrm>
            <a:custGeom>
              <a:avLst/>
              <a:gdLst/>
              <a:ahLst/>
              <a:cxnLst>
                <a:cxn ang="0">
                  <a:pos x="0" y="1082"/>
                </a:cxn>
                <a:cxn ang="0">
                  <a:pos x="1458" y="263"/>
                </a:cxn>
                <a:cxn ang="0">
                  <a:pos x="1861" y="0"/>
                </a:cxn>
              </a:cxnLst>
              <a:rect l="0" t="0" r="r" b="b"/>
              <a:pathLst>
                <a:path w="1861" h="1082">
                  <a:moveTo>
                    <a:pt x="0" y="1082"/>
                  </a:moveTo>
                  <a:cubicBezTo>
                    <a:pt x="469" y="868"/>
                    <a:pt x="951" y="611"/>
                    <a:pt x="1458" y="263"/>
                  </a:cubicBezTo>
                  <a:cubicBezTo>
                    <a:pt x="1596" y="177"/>
                    <a:pt x="1730" y="89"/>
                    <a:pt x="1861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90" name="Freeform 42"/>
            <p:cNvSpPr>
              <a:spLocks/>
            </p:cNvSpPr>
            <p:nvPr/>
          </p:nvSpPr>
          <p:spPr bwMode="auto">
            <a:xfrm>
              <a:off x="5211" y="3953"/>
              <a:ext cx="467" cy="275"/>
            </a:xfrm>
            <a:custGeom>
              <a:avLst/>
              <a:gdLst/>
              <a:ahLst/>
              <a:cxnLst>
                <a:cxn ang="0">
                  <a:pos x="0" y="1215"/>
                </a:cxn>
                <a:cxn ang="0">
                  <a:pos x="1476" y="388"/>
                </a:cxn>
                <a:cxn ang="0">
                  <a:pos x="2058" y="0"/>
                </a:cxn>
              </a:cxnLst>
              <a:rect l="0" t="0" r="r" b="b"/>
              <a:pathLst>
                <a:path w="2058" h="1215">
                  <a:moveTo>
                    <a:pt x="0" y="1215"/>
                  </a:moveTo>
                  <a:cubicBezTo>
                    <a:pt x="475" y="1000"/>
                    <a:pt x="962" y="741"/>
                    <a:pt x="1476" y="388"/>
                  </a:cubicBezTo>
                  <a:cubicBezTo>
                    <a:pt x="1679" y="263"/>
                    <a:pt x="1873" y="133"/>
                    <a:pt x="2058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91" name="Freeform 43"/>
            <p:cNvSpPr>
              <a:spLocks/>
            </p:cNvSpPr>
            <p:nvPr/>
          </p:nvSpPr>
          <p:spPr bwMode="auto">
            <a:xfrm>
              <a:off x="5167" y="3922"/>
              <a:ext cx="511" cy="306"/>
            </a:xfrm>
            <a:custGeom>
              <a:avLst/>
              <a:gdLst/>
              <a:ahLst/>
              <a:cxnLst>
                <a:cxn ang="0">
                  <a:pos x="0" y="1350"/>
                </a:cxn>
                <a:cxn ang="0">
                  <a:pos x="1495" y="516"/>
                </a:cxn>
                <a:cxn ang="0">
                  <a:pos x="2252" y="0"/>
                </a:cxn>
              </a:cxnLst>
              <a:rect l="0" t="0" r="r" b="b"/>
              <a:pathLst>
                <a:path w="2252" h="1350">
                  <a:moveTo>
                    <a:pt x="0" y="1350"/>
                  </a:moveTo>
                  <a:cubicBezTo>
                    <a:pt x="481" y="1133"/>
                    <a:pt x="974" y="873"/>
                    <a:pt x="1495" y="516"/>
                  </a:cubicBezTo>
                  <a:cubicBezTo>
                    <a:pt x="1763" y="350"/>
                    <a:pt x="2014" y="178"/>
                    <a:pt x="2252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92" name="Freeform 44"/>
            <p:cNvSpPr>
              <a:spLocks/>
            </p:cNvSpPr>
            <p:nvPr/>
          </p:nvSpPr>
          <p:spPr bwMode="auto">
            <a:xfrm>
              <a:off x="5122" y="3889"/>
              <a:ext cx="556" cy="339"/>
            </a:xfrm>
            <a:custGeom>
              <a:avLst/>
              <a:gdLst/>
              <a:ahLst/>
              <a:cxnLst>
                <a:cxn ang="0">
                  <a:pos x="0" y="1493"/>
                </a:cxn>
                <a:cxn ang="0">
                  <a:pos x="1515" y="652"/>
                </a:cxn>
                <a:cxn ang="0">
                  <a:pos x="2450" y="0"/>
                </a:cxn>
              </a:cxnLst>
              <a:rect l="0" t="0" r="r" b="b"/>
              <a:pathLst>
                <a:path w="2450" h="1493">
                  <a:moveTo>
                    <a:pt x="0" y="1493"/>
                  </a:moveTo>
                  <a:cubicBezTo>
                    <a:pt x="487" y="1275"/>
                    <a:pt x="987" y="1013"/>
                    <a:pt x="1515" y="652"/>
                  </a:cubicBezTo>
                  <a:cubicBezTo>
                    <a:pt x="1850" y="444"/>
                    <a:pt x="2161" y="226"/>
                    <a:pt x="2450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93" name="Freeform 45"/>
            <p:cNvSpPr>
              <a:spLocks/>
            </p:cNvSpPr>
            <p:nvPr/>
          </p:nvSpPr>
          <p:spPr bwMode="auto">
            <a:xfrm>
              <a:off x="5078" y="3856"/>
              <a:ext cx="600" cy="372"/>
            </a:xfrm>
            <a:custGeom>
              <a:avLst/>
              <a:gdLst/>
              <a:ahLst/>
              <a:cxnLst>
                <a:cxn ang="0">
                  <a:pos x="0" y="1640"/>
                </a:cxn>
                <a:cxn ang="0">
                  <a:pos x="1533" y="792"/>
                </a:cxn>
                <a:cxn ang="0">
                  <a:pos x="2644" y="0"/>
                </a:cxn>
              </a:cxnLst>
              <a:rect l="0" t="0" r="r" b="b"/>
              <a:pathLst>
                <a:path w="2644" h="1640">
                  <a:moveTo>
                    <a:pt x="0" y="1640"/>
                  </a:moveTo>
                  <a:cubicBezTo>
                    <a:pt x="493" y="1421"/>
                    <a:pt x="999" y="1158"/>
                    <a:pt x="1533" y="792"/>
                  </a:cubicBezTo>
                  <a:cubicBezTo>
                    <a:pt x="1938" y="542"/>
                    <a:pt x="2306" y="276"/>
                    <a:pt x="2644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94" name="Freeform 46"/>
            <p:cNvSpPr>
              <a:spLocks/>
            </p:cNvSpPr>
            <p:nvPr/>
          </p:nvSpPr>
          <p:spPr bwMode="auto">
            <a:xfrm>
              <a:off x="5033" y="3821"/>
              <a:ext cx="645" cy="407"/>
            </a:xfrm>
            <a:custGeom>
              <a:avLst/>
              <a:gdLst/>
              <a:ahLst/>
              <a:cxnLst>
                <a:cxn ang="0">
                  <a:pos x="0" y="1795"/>
                </a:cxn>
                <a:cxn ang="0">
                  <a:pos x="1552" y="940"/>
                </a:cxn>
                <a:cxn ang="0">
                  <a:pos x="2840" y="0"/>
                </a:cxn>
              </a:cxnLst>
              <a:rect l="0" t="0" r="r" b="b"/>
              <a:pathLst>
                <a:path w="2840" h="1795">
                  <a:moveTo>
                    <a:pt x="0" y="1795"/>
                  </a:moveTo>
                  <a:cubicBezTo>
                    <a:pt x="499" y="1575"/>
                    <a:pt x="1011" y="1310"/>
                    <a:pt x="1552" y="940"/>
                  </a:cubicBezTo>
                  <a:cubicBezTo>
                    <a:pt x="2029" y="645"/>
                    <a:pt x="2454" y="330"/>
                    <a:pt x="2840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95" name="Freeform 47"/>
            <p:cNvSpPr>
              <a:spLocks/>
            </p:cNvSpPr>
            <p:nvPr/>
          </p:nvSpPr>
          <p:spPr bwMode="auto">
            <a:xfrm>
              <a:off x="4988" y="3784"/>
              <a:ext cx="690" cy="444"/>
            </a:xfrm>
            <a:custGeom>
              <a:avLst/>
              <a:gdLst/>
              <a:ahLst/>
              <a:cxnLst>
                <a:cxn ang="0">
                  <a:pos x="0" y="1959"/>
                </a:cxn>
                <a:cxn ang="0">
                  <a:pos x="1572" y="1097"/>
                </a:cxn>
                <a:cxn ang="0">
                  <a:pos x="3038" y="0"/>
                </a:cxn>
              </a:cxnLst>
              <a:rect l="0" t="0" r="r" b="b"/>
              <a:pathLst>
                <a:path w="3038" h="1959">
                  <a:moveTo>
                    <a:pt x="0" y="1959"/>
                  </a:moveTo>
                  <a:cubicBezTo>
                    <a:pt x="505" y="1737"/>
                    <a:pt x="1023" y="1471"/>
                    <a:pt x="1572" y="1097"/>
                  </a:cubicBezTo>
                  <a:cubicBezTo>
                    <a:pt x="2123" y="756"/>
                    <a:pt x="2606" y="388"/>
                    <a:pt x="3038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96" name="Freeform 48"/>
            <p:cNvSpPr>
              <a:spLocks/>
            </p:cNvSpPr>
            <p:nvPr/>
          </p:nvSpPr>
          <p:spPr bwMode="auto">
            <a:xfrm>
              <a:off x="4944" y="3746"/>
              <a:ext cx="734" cy="482"/>
            </a:xfrm>
            <a:custGeom>
              <a:avLst/>
              <a:gdLst/>
              <a:ahLst/>
              <a:cxnLst>
                <a:cxn ang="0">
                  <a:pos x="0" y="2126"/>
                </a:cxn>
                <a:cxn ang="0">
                  <a:pos x="1590" y="1257"/>
                </a:cxn>
                <a:cxn ang="0">
                  <a:pos x="3232" y="0"/>
                </a:cxn>
              </a:cxnLst>
              <a:rect l="0" t="0" r="r" b="b"/>
              <a:pathLst>
                <a:path w="3232" h="2126">
                  <a:moveTo>
                    <a:pt x="0" y="2126"/>
                  </a:moveTo>
                  <a:cubicBezTo>
                    <a:pt x="510" y="1903"/>
                    <a:pt x="1035" y="1635"/>
                    <a:pt x="1590" y="1257"/>
                  </a:cubicBezTo>
                  <a:cubicBezTo>
                    <a:pt x="2217" y="869"/>
                    <a:pt x="2756" y="447"/>
                    <a:pt x="3232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97" name="Freeform 49"/>
            <p:cNvSpPr>
              <a:spLocks/>
            </p:cNvSpPr>
            <p:nvPr/>
          </p:nvSpPr>
          <p:spPr bwMode="auto">
            <a:xfrm>
              <a:off x="4899" y="3705"/>
              <a:ext cx="779" cy="523"/>
            </a:xfrm>
            <a:custGeom>
              <a:avLst/>
              <a:gdLst/>
              <a:ahLst/>
              <a:cxnLst>
                <a:cxn ang="0">
                  <a:pos x="0" y="2304"/>
                </a:cxn>
                <a:cxn ang="0">
                  <a:pos x="1610" y="1428"/>
                </a:cxn>
                <a:cxn ang="0">
                  <a:pos x="3430" y="0"/>
                </a:cxn>
              </a:cxnLst>
              <a:rect l="0" t="0" r="r" b="b"/>
              <a:pathLst>
                <a:path w="3430" h="2304">
                  <a:moveTo>
                    <a:pt x="0" y="2304"/>
                  </a:moveTo>
                  <a:cubicBezTo>
                    <a:pt x="516" y="2080"/>
                    <a:pt x="1047" y="1811"/>
                    <a:pt x="1610" y="1428"/>
                  </a:cubicBezTo>
                  <a:cubicBezTo>
                    <a:pt x="2316" y="991"/>
                    <a:pt x="2911" y="511"/>
                    <a:pt x="3430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98" name="Freeform 50"/>
            <p:cNvSpPr>
              <a:spLocks/>
            </p:cNvSpPr>
            <p:nvPr/>
          </p:nvSpPr>
          <p:spPr bwMode="auto">
            <a:xfrm>
              <a:off x="4855" y="3664"/>
              <a:ext cx="823" cy="564"/>
            </a:xfrm>
            <a:custGeom>
              <a:avLst/>
              <a:gdLst/>
              <a:ahLst/>
              <a:cxnLst>
                <a:cxn ang="0">
                  <a:pos x="0" y="2488"/>
                </a:cxn>
                <a:cxn ang="0">
                  <a:pos x="1630" y="1605"/>
                </a:cxn>
                <a:cxn ang="0">
                  <a:pos x="3627" y="0"/>
                </a:cxn>
              </a:cxnLst>
              <a:rect l="0" t="0" r="r" b="b"/>
              <a:pathLst>
                <a:path w="3627" h="2488">
                  <a:moveTo>
                    <a:pt x="0" y="2488"/>
                  </a:moveTo>
                  <a:cubicBezTo>
                    <a:pt x="523" y="2262"/>
                    <a:pt x="1060" y="1992"/>
                    <a:pt x="1630" y="1605"/>
                  </a:cubicBezTo>
                  <a:cubicBezTo>
                    <a:pt x="2418" y="1118"/>
                    <a:pt x="3068" y="577"/>
                    <a:pt x="3627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099" name="Freeform 51"/>
            <p:cNvSpPr>
              <a:spLocks/>
            </p:cNvSpPr>
            <p:nvPr/>
          </p:nvSpPr>
          <p:spPr bwMode="auto">
            <a:xfrm>
              <a:off x="4810" y="3620"/>
              <a:ext cx="868" cy="608"/>
            </a:xfrm>
            <a:custGeom>
              <a:avLst/>
              <a:gdLst/>
              <a:ahLst/>
              <a:cxnLst>
                <a:cxn ang="0">
                  <a:pos x="0" y="2680"/>
                </a:cxn>
                <a:cxn ang="0">
                  <a:pos x="1650" y="1790"/>
                </a:cxn>
                <a:cxn ang="0">
                  <a:pos x="3822" y="0"/>
                </a:cxn>
              </a:cxnLst>
              <a:rect l="0" t="0" r="r" b="b"/>
              <a:pathLst>
                <a:path w="3822" h="2680">
                  <a:moveTo>
                    <a:pt x="0" y="2680"/>
                  </a:moveTo>
                  <a:cubicBezTo>
                    <a:pt x="529" y="2453"/>
                    <a:pt x="1072" y="2181"/>
                    <a:pt x="1650" y="1790"/>
                  </a:cubicBezTo>
                  <a:cubicBezTo>
                    <a:pt x="2522" y="1252"/>
                    <a:pt x="3224" y="647"/>
                    <a:pt x="3822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100" name="Freeform 52"/>
            <p:cNvSpPr>
              <a:spLocks/>
            </p:cNvSpPr>
            <p:nvPr/>
          </p:nvSpPr>
          <p:spPr bwMode="auto">
            <a:xfrm>
              <a:off x="4765" y="3574"/>
              <a:ext cx="913" cy="654"/>
            </a:xfrm>
            <a:custGeom>
              <a:avLst/>
              <a:gdLst/>
              <a:ahLst/>
              <a:cxnLst>
                <a:cxn ang="0">
                  <a:pos x="0" y="2883"/>
                </a:cxn>
                <a:cxn ang="0">
                  <a:pos x="1670" y="1986"/>
                </a:cxn>
                <a:cxn ang="0">
                  <a:pos x="4021" y="0"/>
                </a:cxn>
              </a:cxnLst>
              <a:rect l="0" t="0" r="r" b="b"/>
              <a:pathLst>
                <a:path w="4021" h="2883">
                  <a:moveTo>
                    <a:pt x="0" y="2883"/>
                  </a:moveTo>
                  <a:cubicBezTo>
                    <a:pt x="535" y="2655"/>
                    <a:pt x="1085" y="2382"/>
                    <a:pt x="1670" y="1986"/>
                  </a:cubicBezTo>
                  <a:cubicBezTo>
                    <a:pt x="2630" y="1394"/>
                    <a:pt x="3385" y="720"/>
                    <a:pt x="4021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101" name="Freeform 53"/>
            <p:cNvSpPr>
              <a:spLocks/>
            </p:cNvSpPr>
            <p:nvPr/>
          </p:nvSpPr>
          <p:spPr bwMode="auto">
            <a:xfrm>
              <a:off x="4721" y="3526"/>
              <a:ext cx="957" cy="702"/>
            </a:xfrm>
            <a:custGeom>
              <a:avLst/>
              <a:gdLst/>
              <a:ahLst/>
              <a:cxnLst>
                <a:cxn ang="0">
                  <a:pos x="0" y="3094"/>
                </a:cxn>
                <a:cxn ang="0">
                  <a:pos x="1690" y="2190"/>
                </a:cxn>
                <a:cxn ang="0">
                  <a:pos x="4218" y="0"/>
                </a:cxn>
              </a:cxnLst>
              <a:rect l="0" t="0" r="r" b="b"/>
              <a:pathLst>
                <a:path w="4218" h="3094">
                  <a:moveTo>
                    <a:pt x="0" y="3094"/>
                  </a:moveTo>
                  <a:cubicBezTo>
                    <a:pt x="541" y="2865"/>
                    <a:pt x="1097" y="2590"/>
                    <a:pt x="1690" y="2190"/>
                  </a:cubicBezTo>
                  <a:cubicBezTo>
                    <a:pt x="2740" y="1542"/>
                    <a:pt x="3545" y="798"/>
                    <a:pt x="4218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102" name="Freeform 54"/>
            <p:cNvSpPr>
              <a:spLocks/>
            </p:cNvSpPr>
            <p:nvPr/>
          </p:nvSpPr>
          <p:spPr bwMode="auto">
            <a:xfrm>
              <a:off x="4676" y="3476"/>
              <a:ext cx="1002" cy="752"/>
            </a:xfrm>
            <a:custGeom>
              <a:avLst/>
              <a:gdLst/>
              <a:ahLst/>
              <a:cxnLst>
                <a:cxn ang="0">
                  <a:pos x="0" y="3314"/>
                </a:cxn>
                <a:cxn ang="0">
                  <a:pos x="1711" y="2403"/>
                </a:cxn>
                <a:cxn ang="0">
                  <a:pos x="4416" y="0"/>
                </a:cxn>
              </a:cxnLst>
              <a:rect l="0" t="0" r="r" b="b"/>
              <a:pathLst>
                <a:path w="4416" h="3314">
                  <a:moveTo>
                    <a:pt x="0" y="3314"/>
                  </a:moveTo>
                  <a:cubicBezTo>
                    <a:pt x="548" y="3083"/>
                    <a:pt x="1111" y="2807"/>
                    <a:pt x="1711" y="2403"/>
                  </a:cubicBezTo>
                  <a:cubicBezTo>
                    <a:pt x="2855" y="1698"/>
                    <a:pt x="3708" y="878"/>
                    <a:pt x="4416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103" name="Freeform 55"/>
            <p:cNvSpPr>
              <a:spLocks/>
            </p:cNvSpPr>
            <p:nvPr/>
          </p:nvSpPr>
          <p:spPr bwMode="auto">
            <a:xfrm>
              <a:off x="4631" y="3424"/>
              <a:ext cx="1047" cy="804"/>
            </a:xfrm>
            <a:custGeom>
              <a:avLst/>
              <a:gdLst/>
              <a:ahLst/>
              <a:cxnLst>
                <a:cxn ang="0">
                  <a:pos x="0" y="3544"/>
                </a:cxn>
                <a:cxn ang="0">
                  <a:pos x="1732" y="2626"/>
                </a:cxn>
                <a:cxn ang="0">
                  <a:pos x="4613" y="0"/>
                </a:cxn>
              </a:cxnLst>
              <a:rect l="0" t="0" r="r" b="b"/>
              <a:pathLst>
                <a:path w="4613" h="3544">
                  <a:moveTo>
                    <a:pt x="0" y="3544"/>
                  </a:moveTo>
                  <a:cubicBezTo>
                    <a:pt x="554" y="3312"/>
                    <a:pt x="1123" y="3035"/>
                    <a:pt x="1732" y="2626"/>
                  </a:cubicBezTo>
                  <a:cubicBezTo>
                    <a:pt x="2972" y="1862"/>
                    <a:pt x="3871" y="962"/>
                    <a:pt x="4613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104" name="Freeform 56"/>
            <p:cNvSpPr>
              <a:spLocks/>
            </p:cNvSpPr>
            <p:nvPr/>
          </p:nvSpPr>
          <p:spPr bwMode="auto">
            <a:xfrm>
              <a:off x="4586" y="3370"/>
              <a:ext cx="1092" cy="858"/>
            </a:xfrm>
            <a:custGeom>
              <a:avLst/>
              <a:gdLst/>
              <a:ahLst/>
              <a:cxnLst>
                <a:cxn ang="0">
                  <a:pos x="0" y="3781"/>
                </a:cxn>
                <a:cxn ang="0">
                  <a:pos x="1752" y="2856"/>
                </a:cxn>
                <a:cxn ang="0">
                  <a:pos x="4809" y="0"/>
                </a:cxn>
              </a:cxnLst>
              <a:rect l="0" t="0" r="r" b="b"/>
              <a:pathLst>
                <a:path w="4809" h="3781">
                  <a:moveTo>
                    <a:pt x="0" y="3781"/>
                  </a:moveTo>
                  <a:cubicBezTo>
                    <a:pt x="561" y="3548"/>
                    <a:pt x="1136" y="3269"/>
                    <a:pt x="1752" y="2856"/>
                  </a:cubicBezTo>
                  <a:cubicBezTo>
                    <a:pt x="3092" y="2031"/>
                    <a:pt x="4033" y="1049"/>
                    <a:pt x="4809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105" name="Freeform 57"/>
            <p:cNvSpPr>
              <a:spLocks/>
            </p:cNvSpPr>
            <p:nvPr/>
          </p:nvSpPr>
          <p:spPr bwMode="auto">
            <a:xfrm>
              <a:off x="4541" y="3313"/>
              <a:ext cx="1137" cy="915"/>
            </a:xfrm>
            <a:custGeom>
              <a:avLst/>
              <a:gdLst/>
              <a:ahLst/>
              <a:cxnLst>
                <a:cxn ang="0">
                  <a:pos x="0" y="4032"/>
                </a:cxn>
                <a:cxn ang="0">
                  <a:pos x="1773" y="3100"/>
                </a:cxn>
                <a:cxn ang="0">
                  <a:pos x="5008" y="0"/>
                </a:cxn>
              </a:cxnLst>
              <a:rect l="0" t="0" r="r" b="b"/>
              <a:pathLst>
                <a:path w="5008" h="4032">
                  <a:moveTo>
                    <a:pt x="0" y="4032"/>
                  </a:moveTo>
                  <a:cubicBezTo>
                    <a:pt x="567" y="3797"/>
                    <a:pt x="1149" y="3518"/>
                    <a:pt x="1773" y="3100"/>
                  </a:cubicBezTo>
                  <a:cubicBezTo>
                    <a:pt x="3216" y="2211"/>
                    <a:pt x="4198" y="1140"/>
                    <a:pt x="5008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106" name="Freeform 58"/>
            <p:cNvSpPr>
              <a:spLocks/>
            </p:cNvSpPr>
            <p:nvPr/>
          </p:nvSpPr>
          <p:spPr bwMode="auto">
            <a:xfrm>
              <a:off x="4496" y="3254"/>
              <a:ext cx="1182" cy="974"/>
            </a:xfrm>
            <a:custGeom>
              <a:avLst/>
              <a:gdLst/>
              <a:ahLst/>
              <a:cxnLst>
                <a:cxn ang="0">
                  <a:pos x="0" y="4291"/>
                </a:cxn>
                <a:cxn ang="0">
                  <a:pos x="1795" y="3351"/>
                </a:cxn>
                <a:cxn ang="0">
                  <a:pos x="5207" y="0"/>
                </a:cxn>
              </a:cxnLst>
              <a:rect l="0" t="0" r="r" b="b"/>
              <a:pathLst>
                <a:path w="5207" h="4291">
                  <a:moveTo>
                    <a:pt x="0" y="4291"/>
                  </a:moveTo>
                  <a:cubicBezTo>
                    <a:pt x="574" y="4055"/>
                    <a:pt x="1163" y="3774"/>
                    <a:pt x="1795" y="3351"/>
                  </a:cubicBezTo>
                  <a:cubicBezTo>
                    <a:pt x="3345" y="2399"/>
                    <a:pt x="4363" y="1235"/>
                    <a:pt x="5207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107" name="Freeform 59"/>
            <p:cNvSpPr>
              <a:spLocks/>
            </p:cNvSpPr>
            <p:nvPr/>
          </p:nvSpPr>
          <p:spPr bwMode="auto">
            <a:xfrm>
              <a:off x="4451" y="3193"/>
              <a:ext cx="1227" cy="1035"/>
            </a:xfrm>
            <a:custGeom>
              <a:avLst/>
              <a:gdLst/>
              <a:ahLst/>
              <a:cxnLst>
                <a:cxn ang="0">
                  <a:pos x="0" y="4559"/>
                </a:cxn>
                <a:cxn ang="0">
                  <a:pos x="1816" y="3612"/>
                </a:cxn>
                <a:cxn ang="0">
                  <a:pos x="5405" y="0"/>
                </a:cxn>
              </a:cxnLst>
              <a:rect l="0" t="0" r="r" b="b"/>
              <a:pathLst>
                <a:path w="5405" h="4559">
                  <a:moveTo>
                    <a:pt x="0" y="4559"/>
                  </a:moveTo>
                  <a:cubicBezTo>
                    <a:pt x="581" y="4322"/>
                    <a:pt x="1176" y="4040"/>
                    <a:pt x="1816" y="3612"/>
                  </a:cubicBezTo>
                  <a:cubicBezTo>
                    <a:pt x="3475" y="2593"/>
                    <a:pt x="4525" y="1331"/>
                    <a:pt x="5405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108" name="Freeform 60"/>
            <p:cNvSpPr>
              <a:spLocks/>
            </p:cNvSpPr>
            <p:nvPr/>
          </p:nvSpPr>
          <p:spPr bwMode="auto">
            <a:xfrm>
              <a:off x="4406" y="3131"/>
              <a:ext cx="1272" cy="1097"/>
            </a:xfrm>
            <a:custGeom>
              <a:avLst/>
              <a:gdLst/>
              <a:ahLst/>
              <a:cxnLst>
                <a:cxn ang="0">
                  <a:pos x="0" y="4835"/>
                </a:cxn>
                <a:cxn ang="0">
                  <a:pos x="1837" y="3881"/>
                </a:cxn>
                <a:cxn ang="0">
                  <a:pos x="5603" y="0"/>
                </a:cxn>
              </a:cxnLst>
              <a:rect l="0" t="0" r="r" b="b"/>
              <a:pathLst>
                <a:path w="5603" h="4835">
                  <a:moveTo>
                    <a:pt x="0" y="4835"/>
                  </a:moveTo>
                  <a:cubicBezTo>
                    <a:pt x="587" y="4596"/>
                    <a:pt x="1190" y="4314"/>
                    <a:pt x="1837" y="3881"/>
                  </a:cubicBezTo>
                  <a:cubicBezTo>
                    <a:pt x="3608" y="2794"/>
                    <a:pt x="4686" y="1430"/>
                    <a:pt x="5603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109" name="Freeform 61"/>
            <p:cNvSpPr>
              <a:spLocks/>
            </p:cNvSpPr>
            <p:nvPr/>
          </p:nvSpPr>
          <p:spPr bwMode="auto">
            <a:xfrm>
              <a:off x="4361" y="3066"/>
              <a:ext cx="1317" cy="1162"/>
            </a:xfrm>
            <a:custGeom>
              <a:avLst/>
              <a:gdLst/>
              <a:ahLst/>
              <a:cxnLst>
                <a:cxn ang="0">
                  <a:pos x="0" y="5121"/>
                </a:cxn>
                <a:cxn ang="0">
                  <a:pos x="1858" y="4160"/>
                </a:cxn>
                <a:cxn ang="0">
                  <a:pos x="5803" y="0"/>
                </a:cxn>
              </a:cxnLst>
              <a:rect l="0" t="0" r="r" b="b"/>
              <a:pathLst>
                <a:path w="5803" h="5121">
                  <a:moveTo>
                    <a:pt x="0" y="5121"/>
                  </a:moveTo>
                  <a:cubicBezTo>
                    <a:pt x="594" y="4881"/>
                    <a:pt x="1203" y="4597"/>
                    <a:pt x="1858" y="4160"/>
                  </a:cubicBezTo>
                  <a:cubicBezTo>
                    <a:pt x="3746" y="3002"/>
                    <a:pt x="4846" y="1531"/>
                    <a:pt x="5803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110" name="Freeform 62"/>
            <p:cNvSpPr>
              <a:spLocks/>
            </p:cNvSpPr>
            <p:nvPr/>
          </p:nvSpPr>
          <p:spPr bwMode="auto">
            <a:xfrm>
              <a:off x="4316" y="3000"/>
              <a:ext cx="1362" cy="1228"/>
            </a:xfrm>
            <a:custGeom>
              <a:avLst/>
              <a:gdLst/>
              <a:ahLst/>
              <a:cxnLst>
                <a:cxn ang="0">
                  <a:pos x="0" y="5409"/>
                </a:cxn>
                <a:cxn ang="0">
                  <a:pos x="1880" y="4441"/>
                </a:cxn>
                <a:cxn ang="0">
                  <a:pos x="6000" y="0"/>
                </a:cxn>
              </a:cxnLst>
              <a:rect l="0" t="0" r="r" b="b"/>
              <a:pathLst>
                <a:path w="6000" h="5409">
                  <a:moveTo>
                    <a:pt x="0" y="5409"/>
                  </a:moveTo>
                  <a:cubicBezTo>
                    <a:pt x="600" y="5167"/>
                    <a:pt x="1216" y="4883"/>
                    <a:pt x="1880" y="4441"/>
                  </a:cubicBezTo>
                  <a:cubicBezTo>
                    <a:pt x="3883" y="3213"/>
                    <a:pt x="5000" y="1632"/>
                    <a:pt x="6000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111" name="Freeform 63"/>
            <p:cNvSpPr>
              <a:spLocks/>
            </p:cNvSpPr>
            <p:nvPr/>
          </p:nvSpPr>
          <p:spPr bwMode="auto">
            <a:xfrm>
              <a:off x="4271" y="2933"/>
              <a:ext cx="1407" cy="1295"/>
            </a:xfrm>
            <a:custGeom>
              <a:avLst/>
              <a:gdLst/>
              <a:ahLst/>
              <a:cxnLst>
                <a:cxn ang="0">
                  <a:pos x="0" y="5704"/>
                </a:cxn>
                <a:cxn ang="0">
                  <a:pos x="1902" y="4729"/>
                </a:cxn>
                <a:cxn ang="0">
                  <a:pos x="6199" y="0"/>
                </a:cxn>
              </a:cxnLst>
              <a:rect l="0" t="0" r="r" b="b"/>
              <a:pathLst>
                <a:path w="6199" h="5704">
                  <a:moveTo>
                    <a:pt x="0" y="5704"/>
                  </a:moveTo>
                  <a:cubicBezTo>
                    <a:pt x="608" y="5461"/>
                    <a:pt x="1230" y="5176"/>
                    <a:pt x="1902" y="4729"/>
                  </a:cubicBezTo>
                  <a:cubicBezTo>
                    <a:pt x="4023" y="3429"/>
                    <a:pt x="5152" y="1733"/>
                    <a:pt x="6199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112" name="Freeform 64"/>
            <p:cNvSpPr>
              <a:spLocks/>
            </p:cNvSpPr>
            <p:nvPr/>
          </p:nvSpPr>
          <p:spPr bwMode="auto">
            <a:xfrm>
              <a:off x="4225" y="2865"/>
              <a:ext cx="1453" cy="1363"/>
            </a:xfrm>
            <a:custGeom>
              <a:avLst/>
              <a:gdLst/>
              <a:ahLst/>
              <a:cxnLst>
                <a:cxn ang="0">
                  <a:pos x="0" y="6004"/>
                </a:cxn>
                <a:cxn ang="0">
                  <a:pos x="1925" y="5022"/>
                </a:cxn>
                <a:cxn ang="0">
                  <a:pos x="6400" y="0"/>
                </a:cxn>
              </a:cxnLst>
              <a:rect l="0" t="0" r="r" b="b"/>
              <a:pathLst>
                <a:path w="6400" h="6004">
                  <a:moveTo>
                    <a:pt x="0" y="6004"/>
                  </a:moveTo>
                  <a:cubicBezTo>
                    <a:pt x="615" y="5759"/>
                    <a:pt x="1244" y="5473"/>
                    <a:pt x="1925" y="5022"/>
                  </a:cubicBezTo>
                  <a:cubicBezTo>
                    <a:pt x="4166" y="3649"/>
                    <a:pt x="5300" y="1834"/>
                    <a:pt x="6400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113" name="Freeform 65"/>
            <p:cNvSpPr>
              <a:spLocks/>
            </p:cNvSpPr>
            <p:nvPr/>
          </p:nvSpPr>
          <p:spPr bwMode="auto">
            <a:xfrm>
              <a:off x="4181" y="2798"/>
              <a:ext cx="1497" cy="1430"/>
            </a:xfrm>
            <a:custGeom>
              <a:avLst/>
              <a:gdLst/>
              <a:ahLst/>
              <a:cxnLst>
                <a:cxn ang="0">
                  <a:pos x="0" y="6301"/>
                </a:cxn>
                <a:cxn ang="0">
                  <a:pos x="1946" y="5312"/>
                </a:cxn>
                <a:cxn ang="0">
                  <a:pos x="6597" y="0"/>
                </a:cxn>
              </a:cxnLst>
              <a:rect l="0" t="0" r="r" b="b"/>
              <a:pathLst>
                <a:path w="6597" h="6301">
                  <a:moveTo>
                    <a:pt x="0" y="6301"/>
                  </a:moveTo>
                  <a:cubicBezTo>
                    <a:pt x="621" y="6055"/>
                    <a:pt x="1258" y="5768"/>
                    <a:pt x="1946" y="5312"/>
                  </a:cubicBezTo>
                  <a:cubicBezTo>
                    <a:pt x="4307" y="3867"/>
                    <a:pt x="5440" y="1932"/>
                    <a:pt x="6597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114" name="Freeform 66"/>
            <p:cNvSpPr>
              <a:spLocks/>
            </p:cNvSpPr>
            <p:nvPr/>
          </p:nvSpPr>
          <p:spPr bwMode="auto">
            <a:xfrm>
              <a:off x="4135" y="2730"/>
              <a:ext cx="1543" cy="1498"/>
            </a:xfrm>
            <a:custGeom>
              <a:avLst/>
              <a:gdLst/>
              <a:ahLst/>
              <a:cxnLst>
                <a:cxn ang="0">
                  <a:pos x="0" y="6602"/>
                </a:cxn>
                <a:cxn ang="0">
                  <a:pos x="1969" y="5606"/>
                </a:cxn>
                <a:cxn ang="0">
                  <a:pos x="6798" y="0"/>
                </a:cxn>
              </a:cxnLst>
              <a:rect l="0" t="0" r="r" b="b"/>
              <a:pathLst>
                <a:path w="6798" h="6602">
                  <a:moveTo>
                    <a:pt x="0" y="6602"/>
                  </a:moveTo>
                  <a:cubicBezTo>
                    <a:pt x="628" y="6354"/>
                    <a:pt x="1272" y="6067"/>
                    <a:pt x="1969" y="5606"/>
                  </a:cubicBezTo>
                  <a:cubicBezTo>
                    <a:pt x="4450" y="4088"/>
                    <a:pt x="5576" y="2028"/>
                    <a:pt x="6798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115" name="Freeform 67"/>
            <p:cNvSpPr>
              <a:spLocks/>
            </p:cNvSpPr>
            <p:nvPr/>
          </p:nvSpPr>
          <p:spPr bwMode="auto">
            <a:xfrm>
              <a:off x="4090" y="2663"/>
              <a:ext cx="1588" cy="1565"/>
            </a:xfrm>
            <a:custGeom>
              <a:avLst/>
              <a:gdLst/>
              <a:ahLst/>
              <a:cxnLst>
                <a:cxn ang="0">
                  <a:pos x="0" y="6896"/>
                </a:cxn>
                <a:cxn ang="0">
                  <a:pos x="1992" y="5893"/>
                </a:cxn>
                <a:cxn ang="0">
                  <a:pos x="6996" y="0"/>
                </a:cxn>
              </a:cxnLst>
              <a:rect l="0" t="0" r="r" b="b"/>
              <a:pathLst>
                <a:path w="6996" h="6896">
                  <a:moveTo>
                    <a:pt x="0" y="6896"/>
                  </a:moveTo>
                  <a:cubicBezTo>
                    <a:pt x="636" y="6647"/>
                    <a:pt x="1286" y="6359"/>
                    <a:pt x="1992" y="5893"/>
                  </a:cubicBezTo>
                  <a:cubicBezTo>
                    <a:pt x="4590" y="4304"/>
                    <a:pt x="5704" y="2120"/>
                    <a:pt x="6996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116" name="Freeform 68"/>
            <p:cNvSpPr>
              <a:spLocks/>
            </p:cNvSpPr>
            <p:nvPr/>
          </p:nvSpPr>
          <p:spPr bwMode="auto">
            <a:xfrm>
              <a:off x="4045" y="2597"/>
              <a:ext cx="1633" cy="1631"/>
            </a:xfrm>
            <a:custGeom>
              <a:avLst/>
              <a:gdLst/>
              <a:ahLst/>
              <a:cxnLst>
                <a:cxn ang="0">
                  <a:pos x="0" y="7187"/>
                </a:cxn>
                <a:cxn ang="0">
                  <a:pos x="2014" y="6177"/>
                </a:cxn>
                <a:cxn ang="0">
                  <a:pos x="7196" y="0"/>
                </a:cxn>
              </a:cxnLst>
              <a:rect l="0" t="0" r="r" b="b"/>
              <a:pathLst>
                <a:path w="7196" h="7187">
                  <a:moveTo>
                    <a:pt x="0" y="7187"/>
                  </a:moveTo>
                  <a:cubicBezTo>
                    <a:pt x="643" y="6936"/>
                    <a:pt x="1300" y="6648"/>
                    <a:pt x="2014" y="6177"/>
                  </a:cubicBezTo>
                  <a:cubicBezTo>
                    <a:pt x="4731" y="4517"/>
                    <a:pt x="5826" y="2208"/>
                    <a:pt x="7196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117" name="Freeform 69"/>
            <p:cNvSpPr>
              <a:spLocks/>
            </p:cNvSpPr>
            <p:nvPr/>
          </p:nvSpPr>
          <p:spPr bwMode="auto">
            <a:xfrm>
              <a:off x="3999" y="2531"/>
              <a:ext cx="1679" cy="1697"/>
            </a:xfrm>
            <a:custGeom>
              <a:avLst/>
              <a:gdLst/>
              <a:ahLst/>
              <a:cxnLst>
                <a:cxn ang="0">
                  <a:pos x="0" y="7476"/>
                </a:cxn>
                <a:cxn ang="0">
                  <a:pos x="2037" y="6459"/>
                </a:cxn>
                <a:cxn ang="0">
                  <a:pos x="7397" y="0"/>
                </a:cxn>
              </a:cxnLst>
              <a:rect l="0" t="0" r="r" b="b"/>
              <a:pathLst>
                <a:path w="7397" h="7476">
                  <a:moveTo>
                    <a:pt x="0" y="7476"/>
                  </a:moveTo>
                  <a:cubicBezTo>
                    <a:pt x="650" y="7224"/>
                    <a:pt x="1314" y="6935"/>
                    <a:pt x="2037" y="6459"/>
                  </a:cubicBezTo>
                  <a:cubicBezTo>
                    <a:pt x="4870" y="4729"/>
                    <a:pt x="5941" y="2292"/>
                    <a:pt x="7397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118" name="Freeform 70"/>
            <p:cNvSpPr>
              <a:spLocks/>
            </p:cNvSpPr>
            <p:nvPr/>
          </p:nvSpPr>
          <p:spPr bwMode="auto">
            <a:xfrm>
              <a:off x="3954" y="2468"/>
              <a:ext cx="1724" cy="1760"/>
            </a:xfrm>
            <a:custGeom>
              <a:avLst/>
              <a:gdLst/>
              <a:ahLst/>
              <a:cxnLst>
                <a:cxn ang="0">
                  <a:pos x="0" y="7752"/>
                </a:cxn>
                <a:cxn ang="0">
                  <a:pos x="2060" y="6728"/>
                </a:cxn>
                <a:cxn ang="0">
                  <a:pos x="7595" y="0"/>
                </a:cxn>
              </a:cxnLst>
              <a:rect l="0" t="0" r="r" b="b"/>
              <a:pathLst>
                <a:path w="7595" h="7752">
                  <a:moveTo>
                    <a:pt x="0" y="7752"/>
                  </a:moveTo>
                  <a:cubicBezTo>
                    <a:pt x="657" y="7498"/>
                    <a:pt x="1328" y="7208"/>
                    <a:pt x="2060" y="6728"/>
                  </a:cubicBezTo>
                  <a:cubicBezTo>
                    <a:pt x="5004" y="4930"/>
                    <a:pt x="6047" y="2370"/>
                    <a:pt x="7595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  <p:sp>
          <p:nvSpPr>
            <p:cNvPr id="2119" name="Freeform 71"/>
            <p:cNvSpPr>
              <a:spLocks/>
            </p:cNvSpPr>
            <p:nvPr/>
          </p:nvSpPr>
          <p:spPr bwMode="auto">
            <a:xfrm>
              <a:off x="3908" y="2406"/>
              <a:ext cx="1770" cy="1822"/>
            </a:xfrm>
            <a:custGeom>
              <a:avLst/>
              <a:gdLst/>
              <a:ahLst/>
              <a:cxnLst>
                <a:cxn ang="0">
                  <a:pos x="0" y="8025"/>
                </a:cxn>
                <a:cxn ang="0">
                  <a:pos x="2083" y="6993"/>
                </a:cxn>
                <a:cxn ang="0">
                  <a:pos x="7797" y="0"/>
                </a:cxn>
              </a:cxnLst>
              <a:rect l="0" t="0" r="r" b="b"/>
              <a:pathLst>
                <a:path w="7797" h="8025">
                  <a:moveTo>
                    <a:pt x="0" y="8025"/>
                  </a:moveTo>
                  <a:cubicBezTo>
                    <a:pt x="664" y="7769"/>
                    <a:pt x="1343" y="7479"/>
                    <a:pt x="2083" y="6993"/>
                  </a:cubicBezTo>
                  <a:cubicBezTo>
                    <a:pt x="5140" y="5129"/>
                    <a:pt x="6148" y="2443"/>
                    <a:pt x="7797" y="0"/>
                  </a:cubicBezTo>
                </a:path>
              </a:pathLst>
            </a:custGeom>
            <a:grpFill/>
            <a:ln w="8" cap="flat">
              <a:solidFill>
                <a:srgbClr val="1067A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a-ES" dirty="0">
                <a:solidFill>
                  <a:prstClr val="black"/>
                </a:solidFill>
                <a:latin typeface="FrutigerNext for APB" pitchFamily="34" charset="0"/>
                <a:cs typeface="Arial" charset="0"/>
              </a:endParaRPr>
            </a:p>
          </p:txBody>
        </p:sp>
      </p:grpSp>
      <p:grpSp>
        <p:nvGrpSpPr>
          <p:cNvPr id="3" name="96 Grupo"/>
          <p:cNvGrpSpPr>
            <a:grpSpLocks/>
          </p:cNvGrpSpPr>
          <p:nvPr/>
        </p:nvGrpSpPr>
        <p:grpSpPr bwMode="auto">
          <a:xfrm>
            <a:off x="1000125" y="5500688"/>
            <a:ext cx="2706688" cy="465137"/>
            <a:chOff x="1000100" y="5500702"/>
            <a:chExt cx="2706697" cy="465138"/>
          </a:xfrm>
        </p:grpSpPr>
        <p:grpSp>
          <p:nvGrpSpPr>
            <p:cNvPr id="4" name="95 Grupo"/>
            <p:cNvGrpSpPr>
              <a:grpSpLocks/>
            </p:cNvGrpSpPr>
            <p:nvPr/>
          </p:nvGrpSpPr>
          <p:grpSpPr bwMode="auto">
            <a:xfrm>
              <a:off x="1000100" y="5500702"/>
              <a:ext cx="442913" cy="465138"/>
              <a:chOff x="1330296" y="4891089"/>
              <a:chExt cx="442913" cy="465138"/>
            </a:xfrm>
          </p:grpSpPr>
          <p:sp>
            <p:nvSpPr>
              <p:cNvPr id="10263" name="Freeform 5"/>
              <p:cNvSpPr>
                <a:spLocks/>
              </p:cNvSpPr>
              <p:nvPr/>
            </p:nvSpPr>
            <p:spPr bwMode="auto">
              <a:xfrm>
                <a:off x="1330296" y="4891089"/>
                <a:ext cx="323850" cy="325438"/>
              </a:xfrm>
              <a:custGeom>
                <a:avLst/>
                <a:gdLst>
                  <a:gd name="T0" fmla="*/ 0 w 1225"/>
                  <a:gd name="T1" fmla="*/ 2147483647 h 1227"/>
                  <a:gd name="T2" fmla="*/ 2147483647 w 1225"/>
                  <a:gd name="T3" fmla="*/ 0 h 1227"/>
                  <a:gd name="T4" fmla="*/ 2147483647 w 1225"/>
                  <a:gd name="T5" fmla="*/ 2147483647 h 1227"/>
                  <a:gd name="T6" fmla="*/ 2147483647 w 1225"/>
                  <a:gd name="T7" fmla="*/ 2147483647 h 1227"/>
                  <a:gd name="T8" fmla="*/ 0 w 1225"/>
                  <a:gd name="T9" fmla="*/ 2147483647 h 12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25"/>
                  <a:gd name="T16" fmla="*/ 0 h 1227"/>
                  <a:gd name="T17" fmla="*/ 1225 w 1225"/>
                  <a:gd name="T18" fmla="*/ 1227 h 12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25" h="1227">
                    <a:moveTo>
                      <a:pt x="0" y="868"/>
                    </a:moveTo>
                    <a:lnTo>
                      <a:pt x="864" y="0"/>
                    </a:lnTo>
                    <a:lnTo>
                      <a:pt x="1225" y="360"/>
                    </a:lnTo>
                    <a:lnTo>
                      <a:pt x="360" y="1227"/>
                    </a:lnTo>
                    <a:lnTo>
                      <a:pt x="0" y="868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a-ES">
                  <a:solidFill>
                    <a:prstClr val="black"/>
                  </a:solidFill>
                  <a:latin typeface="FrutigerNext for APB" pitchFamily="34" charset="0"/>
                </a:endParaRPr>
              </a:p>
            </p:txBody>
          </p:sp>
          <p:sp>
            <p:nvSpPr>
              <p:cNvPr id="10264" name="Freeform 6"/>
              <p:cNvSpPr>
                <a:spLocks/>
              </p:cNvSpPr>
              <p:nvPr/>
            </p:nvSpPr>
            <p:spPr bwMode="auto">
              <a:xfrm>
                <a:off x="1468409" y="5002214"/>
                <a:ext cx="304800" cy="354013"/>
              </a:xfrm>
              <a:custGeom>
                <a:avLst/>
                <a:gdLst>
                  <a:gd name="T0" fmla="*/ 0 w 1150"/>
                  <a:gd name="T1" fmla="*/ 2147483647 h 1339"/>
                  <a:gd name="T2" fmla="*/ 2147483647 w 1150"/>
                  <a:gd name="T3" fmla="*/ 2147483647 h 1339"/>
                  <a:gd name="T4" fmla="*/ 2147483647 w 1150"/>
                  <a:gd name="T5" fmla="*/ 2147483647 h 1339"/>
                  <a:gd name="T6" fmla="*/ 2147483647 w 1150"/>
                  <a:gd name="T7" fmla="*/ 2147483647 h 1339"/>
                  <a:gd name="T8" fmla="*/ 2147483647 w 1150"/>
                  <a:gd name="T9" fmla="*/ 2147483647 h 1339"/>
                  <a:gd name="T10" fmla="*/ 2147483647 w 1150"/>
                  <a:gd name="T11" fmla="*/ 2147483647 h 1339"/>
                  <a:gd name="T12" fmla="*/ 2147483647 w 1150"/>
                  <a:gd name="T13" fmla="*/ 2147483647 h 1339"/>
                  <a:gd name="T14" fmla="*/ 2147483647 w 1150"/>
                  <a:gd name="T15" fmla="*/ 2147483647 h 1339"/>
                  <a:gd name="T16" fmla="*/ 2147483647 w 1150"/>
                  <a:gd name="T17" fmla="*/ 2147483647 h 1339"/>
                  <a:gd name="T18" fmla="*/ 2147483647 w 1150"/>
                  <a:gd name="T19" fmla="*/ 2147483647 h 1339"/>
                  <a:gd name="T20" fmla="*/ 2147483647 w 1150"/>
                  <a:gd name="T21" fmla="*/ 2147483647 h 1339"/>
                  <a:gd name="T22" fmla="*/ 2147483647 w 1150"/>
                  <a:gd name="T23" fmla="*/ 2147483647 h 1339"/>
                  <a:gd name="T24" fmla="*/ 2147483647 w 1150"/>
                  <a:gd name="T25" fmla="*/ 2147483647 h 1339"/>
                  <a:gd name="T26" fmla="*/ 2147483647 w 1150"/>
                  <a:gd name="T27" fmla="*/ 2147483647 h 1339"/>
                  <a:gd name="T28" fmla="*/ 2147483647 w 1150"/>
                  <a:gd name="T29" fmla="*/ 2147483647 h 1339"/>
                  <a:gd name="T30" fmla="*/ 2147483647 w 1150"/>
                  <a:gd name="T31" fmla="*/ 2147483647 h 1339"/>
                  <a:gd name="T32" fmla="*/ 2147483647 w 1150"/>
                  <a:gd name="T33" fmla="*/ 0 h 1339"/>
                  <a:gd name="T34" fmla="*/ 2147483647 w 1150"/>
                  <a:gd name="T35" fmla="*/ 2147483647 h 1339"/>
                  <a:gd name="T36" fmla="*/ 2147483647 w 1150"/>
                  <a:gd name="T37" fmla="*/ 2147483647 h 1339"/>
                  <a:gd name="T38" fmla="*/ 2147483647 w 1150"/>
                  <a:gd name="T39" fmla="*/ 2147483647 h 1339"/>
                  <a:gd name="T40" fmla="*/ 2147483647 w 1150"/>
                  <a:gd name="T41" fmla="*/ 2147483647 h 1339"/>
                  <a:gd name="T42" fmla="*/ 2147483647 w 1150"/>
                  <a:gd name="T43" fmla="*/ 2147483647 h 1339"/>
                  <a:gd name="T44" fmla="*/ 2147483647 w 1150"/>
                  <a:gd name="T45" fmla="*/ 2147483647 h 1339"/>
                  <a:gd name="T46" fmla="*/ 2147483647 w 1150"/>
                  <a:gd name="T47" fmla="*/ 2147483647 h 1339"/>
                  <a:gd name="T48" fmla="*/ 2147483647 w 1150"/>
                  <a:gd name="T49" fmla="*/ 2147483647 h 1339"/>
                  <a:gd name="T50" fmla="*/ 2147483647 w 1150"/>
                  <a:gd name="T51" fmla="*/ 2147483647 h 1339"/>
                  <a:gd name="T52" fmla="*/ 2147483647 w 1150"/>
                  <a:gd name="T53" fmla="*/ 2147483647 h 1339"/>
                  <a:gd name="T54" fmla="*/ 2147483647 w 1150"/>
                  <a:gd name="T55" fmla="*/ 2147483647 h 1339"/>
                  <a:gd name="T56" fmla="*/ 2147483647 w 1150"/>
                  <a:gd name="T57" fmla="*/ 2147483647 h 1339"/>
                  <a:gd name="T58" fmla="*/ 2147483647 w 1150"/>
                  <a:gd name="T59" fmla="*/ 2147483647 h 1339"/>
                  <a:gd name="T60" fmla="*/ 2147483647 w 1150"/>
                  <a:gd name="T61" fmla="*/ 2147483647 h 1339"/>
                  <a:gd name="T62" fmla="*/ 2147483647 w 1150"/>
                  <a:gd name="T63" fmla="*/ 2147483647 h 1339"/>
                  <a:gd name="T64" fmla="*/ 2147483647 w 1150"/>
                  <a:gd name="T65" fmla="*/ 2147483647 h 133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150"/>
                  <a:gd name="T100" fmla="*/ 0 h 1339"/>
                  <a:gd name="T101" fmla="*/ 1150 w 1150"/>
                  <a:gd name="T102" fmla="*/ 1339 h 133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150" h="1339">
                    <a:moveTo>
                      <a:pt x="372" y="1339"/>
                    </a:moveTo>
                    <a:lnTo>
                      <a:pt x="0" y="968"/>
                    </a:lnTo>
                    <a:lnTo>
                      <a:pt x="13" y="914"/>
                    </a:lnTo>
                    <a:lnTo>
                      <a:pt x="26" y="866"/>
                    </a:lnTo>
                    <a:lnTo>
                      <a:pt x="43" y="821"/>
                    </a:lnTo>
                    <a:lnTo>
                      <a:pt x="59" y="781"/>
                    </a:lnTo>
                    <a:lnTo>
                      <a:pt x="77" y="745"/>
                    </a:lnTo>
                    <a:lnTo>
                      <a:pt x="97" y="711"/>
                    </a:lnTo>
                    <a:lnTo>
                      <a:pt x="118" y="681"/>
                    </a:lnTo>
                    <a:lnTo>
                      <a:pt x="140" y="654"/>
                    </a:lnTo>
                    <a:lnTo>
                      <a:pt x="164" y="629"/>
                    </a:lnTo>
                    <a:lnTo>
                      <a:pt x="187" y="605"/>
                    </a:lnTo>
                    <a:lnTo>
                      <a:pt x="212" y="585"/>
                    </a:lnTo>
                    <a:lnTo>
                      <a:pt x="238" y="565"/>
                    </a:lnTo>
                    <a:lnTo>
                      <a:pt x="264" y="547"/>
                    </a:lnTo>
                    <a:lnTo>
                      <a:pt x="291" y="530"/>
                    </a:lnTo>
                    <a:lnTo>
                      <a:pt x="318" y="513"/>
                    </a:lnTo>
                    <a:lnTo>
                      <a:pt x="346" y="495"/>
                    </a:lnTo>
                    <a:lnTo>
                      <a:pt x="374" y="479"/>
                    </a:lnTo>
                    <a:lnTo>
                      <a:pt x="402" y="462"/>
                    </a:lnTo>
                    <a:lnTo>
                      <a:pt x="432" y="443"/>
                    </a:lnTo>
                    <a:lnTo>
                      <a:pt x="460" y="424"/>
                    </a:lnTo>
                    <a:lnTo>
                      <a:pt x="488" y="403"/>
                    </a:lnTo>
                    <a:lnTo>
                      <a:pt x="517" y="382"/>
                    </a:lnTo>
                    <a:lnTo>
                      <a:pt x="545" y="358"/>
                    </a:lnTo>
                    <a:lnTo>
                      <a:pt x="572" y="331"/>
                    </a:lnTo>
                    <a:lnTo>
                      <a:pt x="599" y="302"/>
                    </a:lnTo>
                    <a:lnTo>
                      <a:pt x="626" y="271"/>
                    </a:lnTo>
                    <a:lnTo>
                      <a:pt x="652" y="235"/>
                    </a:lnTo>
                    <a:lnTo>
                      <a:pt x="678" y="196"/>
                    </a:lnTo>
                    <a:lnTo>
                      <a:pt x="703" y="154"/>
                    </a:lnTo>
                    <a:lnTo>
                      <a:pt x="726" y="106"/>
                    </a:lnTo>
                    <a:lnTo>
                      <a:pt x="749" y="56"/>
                    </a:lnTo>
                    <a:lnTo>
                      <a:pt x="771" y="0"/>
                    </a:lnTo>
                    <a:lnTo>
                      <a:pt x="1150" y="361"/>
                    </a:lnTo>
                    <a:lnTo>
                      <a:pt x="1128" y="419"/>
                    </a:lnTo>
                    <a:lnTo>
                      <a:pt x="1107" y="470"/>
                    </a:lnTo>
                    <a:lnTo>
                      <a:pt x="1083" y="518"/>
                    </a:lnTo>
                    <a:lnTo>
                      <a:pt x="1058" y="561"/>
                    </a:lnTo>
                    <a:lnTo>
                      <a:pt x="1033" y="600"/>
                    </a:lnTo>
                    <a:lnTo>
                      <a:pt x="1008" y="636"/>
                    </a:lnTo>
                    <a:lnTo>
                      <a:pt x="983" y="667"/>
                    </a:lnTo>
                    <a:lnTo>
                      <a:pt x="956" y="696"/>
                    </a:lnTo>
                    <a:lnTo>
                      <a:pt x="929" y="722"/>
                    </a:lnTo>
                    <a:lnTo>
                      <a:pt x="902" y="746"/>
                    </a:lnTo>
                    <a:lnTo>
                      <a:pt x="873" y="769"/>
                    </a:lnTo>
                    <a:lnTo>
                      <a:pt x="846" y="788"/>
                    </a:lnTo>
                    <a:lnTo>
                      <a:pt x="818" y="806"/>
                    </a:lnTo>
                    <a:lnTo>
                      <a:pt x="790" y="825"/>
                    </a:lnTo>
                    <a:lnTo>
                      <a:pt x="762" y="841"/>
                    </a:lnTo>
                    <a:lnTo>
                      <a:pt x="735" y="857"/>
                    </a:lnTo>
                    <a:lnTo>
                      <a:pt x="707" y="874"/>
                    </a:lnTo>
                    <a:lnTo>
                      <a:pt x="680" y="891"/>
                    </a:lnTo>
                    <a:lnTo>
                      <a:pt x="653" y="908"/>
                    </a:lnTo>
                    <a:lnTo>
                      <a:pt x="627" y="926"/>
                    </a:lnTo>
                    <a:lnTo>
                      <a:pt x="601" y="946"/>
                    </a:lnTo>
                    <a:lnTo>
                      <a:pt x="575" y="966"/>
                    </a:lnTo>
                    <a:lnTo>
                      <a:pt x="551" y="990"/>
                    </a:lnTo>
                    <a:lnTo>
                      <a:pt x="527" y="1015"/>
                    </a:lnTo>
                    <a:lnTo>
                      <a:pt x="504" y="1043"/>
                    </a:lnTo>
                    <a:lnTo>
                      <a:pt x="482" y="1074"/>
                    </a:lnTo>
                    <a:lnTo>
                      <a:pt x="461" y="1108"/>
                    </a:lnTo>
                    <a:lnTo>
                      <a:pt x="440" y="1145"/>
                    </a:lnTo>
                    <a:lnTo>
                      <a:pt x="422" y="1188"/>
                    </a:lnTo>
                    <a:lnTo>
                      <a:pt x="403" y="1233"/>
                    </a:lnTo>
                    <a:lnTo>
                      <a:pt x="387" y="1284"/>
                    </a:lnTo>
                    <a:lnTo>
                      <a:pt x="372" y="1339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a-ES">
                  <a:solidFill>
                    <a:prstClr val="black"/>
                  </a:solidFill>
                  <a:latin typeface="FrutigerNext for APB" pitchFamily="34" charset="0"/>
                </a:endParaRPr>
              </a:p>
            </p:txBody>
          </p:sp>
        </p:grpSp>
        <p:grpSp>
          <p:nvGrpSpPr>
            <p:cNvPr id="5" name="94 Grupo"/>
            <p:cNvGrpSpPr>
              <a:grpSpLocks/>
            </p:cNvGrpSpPr>
            <p:nvPr/>
          </p:nvGrpSpPr>
          <p:grpSpPr bwMode="auto">
            <a:xfrm>
              <a:off x="1598598" y="5610249"/>
              <a:ext cx="2108199" cy="196850"/>
              <a:chOff x="522259" y="5432427"/>
              <a:chExt cx="2108199" cy="196850"/>
            </a:xfrm>
          </p:grpSpPr>
          <p:sp>
            <p:nvSpPr>
              <p:cNvPr id="10248" name="Freeform 7"/>
              <p:cNvSpPr>
                <a:spLocks noEditPoints="1"/>
              </p:cNvSpPr>
              <p:nvPr/>
            </p:nvSpPr>
            <p:spPr bwMode="auto">
              <a:xfrm>
                <a:off x="522259" y="5446714"/>
                <a:ext cx="119062" cy="179388"/>
              </a:xfrm>
              <a:custGeom>
                <a:avLst/>
                <a:gdLst>
                  <a:gd name="T0" fmla="*/ 0 w 455"/>
                  <a:gd name="T1" fmla="*/ 0 h 676"/>
                  <a:gd name="T2" fmla="*/ 2147483647 w 455"/>
                  <a:gd name="T3" fmla="*/ 2147483647 h 676"/>
                  <a:gd name="T4" fmla="*/ 2147483647 w 455"/>
                  <a:gd name="T5" fmla="*/ 2147483647 h 676"/>
                  <a:gd name="T6" fmla="*/ 2147483647 w 455"/>
                  <a:gd name="T7" fmla="*/ 2147483647 h 676"/>
                  <a:gd name="T8" fmla="*/ 2147483647 w 455"/>
                  <a:gd name="T9" fmla="*/ 2147483647 h 676"/>
                  <a:gd name="T10" fmla="*/ 2147483647 w 455"/>
                  <a:gd name="T11" fmla="*/ 2147483647 h 676"/>
                  <a:gd name="T12" fmla="*/ 2147483647 w 455"/>
                  <a:gd name="T13" fmla="*/ 2147483647 h 676"/>
                  <a:gd name="T14" fmla="*/ 2147483647 w 455"/>
                  <a:gd name="T15" fmla="*/ 2147483647 h 676"/>
                  <a:gd name="T16" fmla="*/ 2147483647 w 455"/>
                  <a:gd name="T17" fmla="*/ 2147483647 h 676"/>
                  <a:gd name="T18" fmla="*/ 2147483647 w 455"/>
                  <a:gd name="T19" fmla="*/ 2147483647 h 676"/>
                  <a:gd name="T20" fmla="*/ 2147483647 w 455"/>
                  <a:gd name="T21" fmla="*/ 2147483647 h 676"/>
                  <a:gd name="T22" fmla="*/ 2147483647 w 455"/>
                  <a:gd name="T23" fmla="*/ 2147483647 h 676"/>
                  <a:gd name="T24" fmla="*/ 2147483647 w 455"/>
                  <a:gd name="T25" fmla="*/ 2147483647 h 676"/>
                  <a:gd name="T26" fmla="*/ 2147483647 w 455"/>
                  <a:gd name="T27" fmla="*/ 2147483647 h 676"/>
                  <a:gd name="T28" fmla="*/ 2147483647 w 455"/>
                  <a:gd name="T29" fmla="*/ 2147483647 h 676"/>
                  <a:gd name="T30" fmla="*/ 2147483647 w 455"/>
                  <a:gd name="T31" fmla="*/ 2147483647 h 676"/>
                  <a:gd name="T32" fmla="*/ 2147483647 w 455"/>
                  <a:gd name="T33" fmla="*/ 2147483647 h 676"/>
                  <a:gd name="T34" fmla="*/ 2147483647 w 455"/>
                  <a:gd name="T35" fmla="*/ 2147483647 h 676"/>
                  <a:gd name="T36" fmla="*/ 2147483647 w 455"/>
                  <a:gd name="T37" fmla="*/ 2147483647 h 676"/>
                  <a:gd name="T38" fmla="*/ 2147483647 w 455"/>
                  <a:gd name="T39" fmla="*/ 2147483647 h 676"/>
                  <a:gd name="T40" fmla="*/ 2147483647 w 455"/>
                  <a:gd name="T41" fmla="*/ 2147483647 h 676"/>
                  <a:gd name="T42" fmla="*/ 2147483647 w 455"/>
                  <a:gd name="T43" fmla="*/ 2147483647 h 676"/>
                  <a:gd name="T44" fmla="*/ 2147483647 w 455"/>
                  <a:gd name="T45" fmla="*/ 2147483647 h 676"/>
                  <a:gd name="T46" fmla="*/ 2147483647 w 455"/>
                  <a:gd name="T47" fmla="*/ 2147483647 h 676"/>
                  <a:gd name="T48" fmla="*/ 2147483647 w 455"/>
                  <a:gd name="T49" fmla="*/ 2147483647 h 676"/>
                  <a:gd name="T50" fmla="*/ 2147483647 w 455"/>
                  <a:gd name="T51" fmla="*/ 2147483647 h 676"/>
                  <a:gd name="T52" fmla="*/ 2147483647 w 455"/>
                  <a:gd name="T53" fmla="*/ 2147483647 h 676"/>
                  <a:gd name="T54" fmla="*/ 2147483647 w 455"/>
                  <a:gd name="T55" fmla="*/ 2147483647 h 676"/>
                  <a:gd name="T56" fmla="*/ 0 w 455"/>
                  <a:gd name="T57" fmla="*/ 2147483647 h 676"/>
                  <a:gd name="T58" fmla="*/ 2147483647 w 455"/>
                  <a:gd name="T59" fmla="*/ 2147483647 h 676"/>
                  <a:gd name="T60" fmla="*/ 2147483647 w 455"/>
                  <a:gd name="T61" fmla="*/ 2147483647 h 676"/>
                  <a:gd name="T62" fmla="*/ 2147483647 w 455"/>
                  <a:gd name="T63" fmla="*/ 2147483647 h 676"/>
                  <a:gd name="T64" fmla="*/ 2147483647 w 455"/>
                  <a:gd name="T65" fmla="*/ 2147483647 h 676"/>
                  <a:gd name="T66" fmla="*/ 2147483647 w 455"/>
                  <a:gd name="T67" fmla="*/ 2147483647 h 676"/>
                  <a:gd name="T68" fmla="*/ 2147483647 w 455"/>
                  <a:gd name="T69" fmla="*/ 2147483647 h 676"/>
                  <a:gd name="T70" fmla="*/ 2147483647 w 455"/>
                  <a:gd name="T71" fmla="*/ 2147483647 h 676"/>
                  <a:gd name="T72" fmla="*/ 2147483647 w 455"/>
                  <a:gd name="T73" fmla="*/ 2147483647 h 676"/>
                  <a:gd name="T74" fmla="*/ 2147483647 w 455"/>
                  <a:gd name="T75" fmla="*/ 2147483647 h 676"/>
                  <a:gd name="T76" fmla="*/ 2147483647 w 455"/>
                  <a:gd name="T77" fmla="*/ 2147483647 h 676"/>
                  <a:gd name="T78" fmla="*/ 2147483647 w 455"/>
                  <a:gd name="T79" fmla="*/ 2147483647 h 676"/>
                  <a:gd name="T80" fmla="*/ 2147483647 w 455"/>
                  <a:gd name="T81" fmla="*/ 2147483647 h 676"/>
                  <a:gd name="T82" fmla="*/ 2147483647 w 455"/>
                  <a:gd name="T83" fmla="*/ 2147483647 h 676"/>
                  <a:gd name="T84" fmla="*/ 2147483647 w 455"/>
                  <a:gd name="T85" fmla="*/ 2147483647 h 676"/>
                  <a:gd name="T86" fmla="*/ 2147483647 w 455"/>
                  <a:gd name="T87" fmla="*/ 2147483647 h 676"/>
                  <a:gd name="T88" fmla="*/ 2147483647 w 455"/>
                  <a:gd name="T89" fmla="*/ 2147483647 h 676"/>
                  <a:gd name="T90" fmla="*/ 2147483647 w 455"/>
                  <a:gd name="T91" fmla="*/ 2147483647 h 67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455"/>
                  <a:gd name="T139" fmla="*/ 0 h 676"/>
                  <a:gd name="T140" fmla="*/ 455 w 455"/>
                  <a:gd name="T141" fmla="*/ 676 h 67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455" h="676">
                    <a:moveTo>
                      <a:pt x="0" y="676"/>
                    </a:moveTo>
                    <a:lnTo>
                      <a:pt x="0" y="0"/>
                    </a:lnTo>
                    <a:lnTo>
                      <a:pt x="186" y="0"/>
                    </a:lnTo>
                    <a:lnTo>
                      <a:pt x="214" y="1"/>
                    </a:lnTo>
                    <a:lnTo>
                      <a:pt x="241" y="2"/>
                    </a:lnTo>
                    <a:lnTo>
                      <a:pt x="267" y="4"/>
                    </a:lnTo>
                    <a:lnTo>
                      <a:pt x="290" y="9"/>
                    </a:lnTo>
                    <a:lnTo>
                      <a:pt x="300" y="11"/>
                    </a:lnTo>
                    <a:lnTo>
                      <a:pt x="311" y="14"/>
                    </a:lnTo>
                    <a:lnTo>
                      <a:pt x="322" y="17"/>
                    </a:lnTo>
                    <a:lnTo>
                      <a:pt x="332" y="22"/>
                    </a:lnTo>
                    <a:lnTo>
                      <a:pt x="343" y="26"/>
                    </a:lnTo>
                    <a:lnTo>
                      <a:pt x="352" y="31"/>
                    </a:lnTo>
                    <a:lnTo>
                      <a:pt x="363" y="37"/>
                    </a:lnTo>
                    <a:lnTo>
                      <a:pt x="373" y="44"/>
                    </a:lnTo>
                    <a:lnTo>
                      <a:pt x="382" y="51"/>
                    </a:lnTo>
                    <a:lnTo>
                      <a:pt x="391" y="58"/>
                    </a:lnTo>
                    <a:lnTo>
                      <a:pt x="400" y="67"/>
                    </a:lnTo>
                    <a:lnTo>
                      <a:pt x="407" y="74"/>
                    </a:lnTo>
                    <a:lnTo>
                      <a:pt x="415" y="84"/>
                    </a:lnTo>
                    <a:lnTo>
                      <a:pt x="421" y="94"/>
                    </a:lnTo>
                    <a:lnTo>
                      <a:pt x="428" y="104"/>
                    </a:lnTo>
                    <a:lnTo>
                      <a:pt x="433" y="114"/>
                    </a:lnTo>
                    <a:lnTo>
                      <a:pt x="439" y="125"/>
                    </a:lnTo>
                    <a:lnTo>
                      <a:pt x="443" y="136"/>
                    </a:lnTo>
                    <a:lnTo>
                      <a:pt x="446" y="147"/>
                    </a:lnTo>
                    <a:lnTo>
                      <a:pt x="449" y="159"/>
                    </a:lnTo>
                    <a:lnTo>
                      <a:pt x="452" y="171"/>
                    </a:lnTo>
                    <a:lnTo>
                      <a:pt x="454" y="181"/>
                    </a:lnTo>
                    <a:lnTo>
                      <a:pt x="455" y="193"/>
                    </a:lnTo>
                    <a:lnTo>
                      <a:pt x="455" y="206"/>
                    </a:lnTo>
                    <a:lnTo>
                      <a:pt x="455" y="219"/>
                    </a:lnTo>
                    <a:lnTo>
                      <a:pt x="454" y="232"/>
                    </a:lnTo>
                    <a:lnTo>
                      <a:pt x="453" y="245"/>
                    </a:lnTo>
                    <a:lnTo>
                      <a:pt x="451" y="257"/>
                    </a:lnTo>
                    <a:lnTo>
                      <a:pt x="448" y="269"/>
                    </a:lnTo>
                    <a:lnTo>
                      <a:pt x="445" y="281"/>
                    </a:lnTo>
                    <a:lnTo>
                      <a:pt x="441" y="292"/>
                    </a:lnTo>
                    <a:lnTo>
                      <a:pt x="436" y="301"/>
                    </a:lnTo>
                    <a:lnTo>
                      <a:pt x="432" y="312"/>
                    </a:lnTo>
                    <a:lnTo>
                      <a:pt x="427" y="322"/>
                    </a:lnTo>
                    <a:lnTo>
                      <a:pt x="420" y="330"/>
                    </a:lnTo>
                    <a:lnTo>
                      <a:pt x="414" y="339"/>
                    </a:lnTo>
                    <a:lnTo>
                      <a:pt x="407" y="347"/>
                    </a:lnTo>
                    <a:lnTo>
                      <a:pt x="400" y="355"/>
                    </a:lnTo>
                    <a:lnTo>
                      <a:pt x="391" y="362"/>
                    </a:lnTo>
                    <a:lnTo>
                      <a:pt x="382" y="369"/>
                    </a:lnTo>
                    <a:lnTo>
                      <a:pt x="364" y="381"/>
                    </a:lnTo>
                    <a:lnTo>
                      <a:pt x="344" y="392"/>
                    </a:lnTo>
                    <a:lnTo>
                      <a:pt x="322" y="401"/>
                    </a:lnTo>
                    <a:lnTo>
                      <a:pt x="299" y="408"/>
                    </a:lnTo>
                    <a:lnTo>
                      <a:pt x="276" y="415"/>
                    </a:lnTo>
                    <a:lnTo>
                      <a:pt x="251" y="418"/>
                    </a:lnTo>
                    <a:lnTo>
                      <a:pt x="224" y="421"/>
                    </a:lnTo>
                    <a:lnTo>
                      <a:pt x="196" y="421"/>
                    </a:lnTo>
                    <a:lnTo>
                      <a:pt x="137" y="419"/>
                    </a:lnTo>
                    <a:lnTo>
                      <a:pt x="137" y="676"/>
                    </a:lnTo>
                    <a:lnTo>
                      <a:pt x="0" y="676"/>
                    </a:lnTo>
                    <a:close/>
                    <a:moveTo>
                      <a:pt x="309" y="208"/>
                    </a:moveTo>
                    <a:lnTo>
                      <a:pt x="308" y="192"/>
                    </a:lnTo>
                    <a:lnTo>
                      <a:pt x="307" y="177"/>
                    </a:lnTo>
                    <a:lnTo>
                      <a:pt x="303" y="164"/>
                    </a:lnTo>
                    <a:lnTo>
                      <a:pt x="298" y="152"/>
                    </a:lnTo>
                    <a:lnTo>
                      <a:pt x="292" y="141"/>
                    </a:lnTo>
                    <a:lnTo>
                      <a:pt x="284" y="134"/>
                    </a:lnTo>
                    <a:lnTo>
                      <a:pt x="274" y="126"/>
                    </a:lnTo>
                    <a:lnTo>
                      <a:pt x="264" y="121"/>
                    </a:lnTo>
                    <a:lnTo>
                      <a:pt x="252" y="117"/>
                    </a:lnTo>
                    <a:lnTo>
                      <a:pt x="239" y="113"/>
                    </a:lnTo>
                    <a:lnTo>
                      <a:pt x="225" y="110"/>
                    </a:lnTo>
                    <a:lnTo>
                      <a:pt x="210" y="108"/>
                    </a:lnTo>
                    <a:lnTo>
                      <a:pt x="193" y="106"/>
                    </a:lnTo>
                    <a:lnTo>
                      <a:pt x="176" y="105"/>
                    </a:lnTo>
                    <a:lnTo>
                      <a:pt x="157" y="104"/>
                    </a:lnTo>
                    <a:lnTo>
                      <a:pt x="137" y="104"/>
                    </a:lnTo>
                    <a:lnTo>
                      <a:pt x="137" y="315"/>
                    </a:lnTo>
                    <a:lnTo>
                      <a:pt x="157" y="315"/>
                    </a:lnTo>
                    <a:lnTo>
                      <a:pt x="175" y="314"/>
                    </a:lnTo>
                    <a:lnTo>
                      <a:pt x="192" y="312"/>
                    </a:lnTo>
                    <a:lnTo>
                      <a:pt x="210" y="311"/>
                    </a:lnTo>
                    <a:lnTo>
                      <a:pt x="225" y="308"/>
                    </a:lnTo>
                    <a:lnTo>
                      <a:pt x="239" y="305"/>
                    </a:lnTo>
                    <a:lnTo>
                      <a:pt x="252" y="301"/>
                    </a:lnTo>
                    <a:lnTo>
                      <a:pt x="264" y="297"/>
                    </a:lnTo>
                    <a:lnTo>
                      <a:pt x="274" y="290"/>
                    </a:lnTo>
                    <a:lnTo>
                      <a:pt x="283" y="284"/>
                    </a:lnTo>
                    <a:lnTo>
                      <a:pt x="292" y="275"/>
                    </a:lnTo>
                    <a:lnTo>
                      <a:pt x="298" y="266"/>
                    </a:lnTo>
                    <a:lnTo>
                      <a:pt x="303" y="254"/>
                    </a:lnTo>
                    <a:lnTo>
                      <a:pt x="306" y="240"/>
                    </a:lnTo>
                    <a:lnTo>
                      <a:pt x="308" y="226"/>
                    </a:lnTo>
                    <a:lnTo>
                      <a:pt x="309" y="208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a-ES">
                  <a:solidFill>
                    <a:prstClr val="black"/>
                  </a:solidFill>
                  <a:latin typeface="FrutigerNext for APB" pitchFamily="34" charset="0"/>
                </a:endParaRPr>
              </a:p>
            </p:txBody>
          </p:sp>
          <p:sp>
            <p:nvSpPr>
              <p:cNvPr id="10249" name="Freeform 8"/>
              <p:cNvSpPr>
                <a:spLocks noEditPoints="1"/>
              </p:cNvSpPr>
              <p:nvPr/>
            </p:nvSpPr>
            <p:spPr bwMode="auto">
              <a:xfrm>
                <a:off x="657196" y="5489577"/>
                <a:ext cx="138112" cy="139700"/>
              </a:xfrm>
              <a:custGeom>
                <a:avLst/>
                <a:gdLst>
                  <a:gd name="T0" fmla="*/ 2147483647 w 521"/>
                  <a:gd name="T1" fmla="*/ 2147483647 h 528"/>
                  <a:gd name="T2" fmla="*/ 2147483647 w 521"/>
                  <a:gd name="T3" fmla="*/ 2147483647 h 528"/>
                  <a:gd name="T4" fmla="*/ 2147483647 w 521"/>
                  <a:gd name="T5" fmla="*/ 2147483647 h 528"/>
                  <a:gd name="T6" fmla="*/ 2147483647 w 521"/>
                  <a:gd name="T7" fmla="*/ 2147483647 h 528"/>
                  <a:gd name="T8" fmla="*/ 2147483647 w 521"/>
                  <a:gd name="T9" fmla="*/ 2147483647 h 528"/>
                  <a:gd name="T10" fmla="*/ 2147483647 w 521"/>
                  <a:gd name="T11" fmla="*/ 2147483647 h 528"/>
                  <a:gd name="T12" fmla="*/ 2147483647 w 521"/>
                  <a:gd name="T13" fmla="*/ 2147483647 h 528"/>
                  <a:gd name="T14" fmla="*/ 2147483647 w 521"/>
                  <a:gd name="T15" fmla="*/ 2147483647 h 528"/>
                  <a:gd name="T16" fmla="*/ 2147483647 w 521"/>
                  <a:gd name="T17" fmla="*/ 2147483647 h 528"/>
                  <a:gd name="T18" fmla="*/ 2147483647 w 521"/>
                  <a:gd name="T19" fmla="*/ 2147483647 h 528"/>
                  <a:gd name="T20" fmla="*/ 2147483647 w 521"/>
                  <a:gd name="T21" fmla="*/ 2147483647 h 528"/>
                  <a:gd name="T22" fmla="*/ 2147483647 w 521"/>
                  <a:gd name="T23" fmla="*/ 2147483647 h 528"/>
                  <a:gd name="T24" fmla="*/ 2147483647 w 521"/>
                  <a:gd name="T25" fmla="*/ 2147483647 h 528"/>
                  <a:gd name="T26" fmla="*/ 2147483647 w 521"/>
                  <a:gd name="T27" fmla="*/ 2147483647 h 528"/>
                  <a:gd name="T28" fmla="*/ 2147483647 w 521"/>
                  <a:gd name="T29" fmla="*/ 2147483647 h 528"/>
                  <a:gd name="T30" fmla="*/ 2147483647 w 521"/>
                  <a:gd name="T31" fmla="*/ 2147483647 h 528"/>
                  <a:gd name="T32" fmla="*/ 2147483647 w 521"/>
                  <a:gd name="T33" fmla="*/ 2147483647 h 528"/>
                  <a:gd name="T34" fmla="*/ 2147483647 w 521"/>
                  <a:gd name="T35" fmla="*/ 2147483647 h 528"/>
                  <a:gd name="T36" fmla="*/ 2147483647 w 521"/>
                  <a:gd name="T37" fmla="*/ 2147483647 h 528"/>
                  <a:gd name="T38" fmla="*/ 2147483647 w 521"/>
                  <a:gd name="T39" fmla="*/ 2147483647 h 528"/>
                  <a:gd name="T40" fmla="*/ 2147483647 w 521"/>
                  <a:gd name="T41" fmla="*/ 2147483647 h 528"/>
                  <a:gd name="T42" fmla="*/ 2147483647 w 521"/>
                  <a:gd name="T43" fmla="*/ 2147483647 h 528"/>
                  <a:gd name="T44" fmla="*/ 2147483647 w 521"/>
                  <a:gd name="T45" fmla="*/ 2147483647 h 528"/>
                  <a:gd name="T46" fmla="*/ 2147483647 w 521"/>
                  <a:gd name="T47" fmla="*/ 2147483647 h 528"/>
                  <a:gd name="T48" fmla="*/ 2147483647 w 521"/>
                  <a:gd name="T49" fmla="*/ 2147483647 h 528"/>
                  <a:gd name="T50" fmla="*/ 2147483647 w 521"/>
                  <a:gd name="T51" fmla="*/ 2147483647 h 528"/>
                  <a:gd name="T52" fmla="*/ 2147483647 w 521"/>
                  <a:gd name="T53" fmla="*/ 2147483647 h 528"/>
                  <a:gd name="T54" fmla="*/ 2147483647 w 521"/>
                  <a:gd name="T55" fmla="*/ 2147483647 h 528"/>
                  <a:gd name="T56" fmla="*/ 2147483647 w 521"/>
                  <a:gd name="T57" fmla="*/ 2147483647 h 528"/>
                  <a:gd name="T58" fmla="*/ 2147483647 w 521"/>
                  <a:gd name="T59" fmla="*/ 2147483647 h 528"/>
                  <a:gd name="T60" fmla="*/ 2147483647 w 521"/>
                  <a:gd name="T61" fmla="*/ 2147483647 h 528"/>
                  <a:gd name="T62" fmla="*/ 0 w 521"/>
                  <a:gd name="T63" fmla="*/ 2147483647 h 528"/>
                  <a:gd name="T64" fmla="*/ 2147483647 w 521"/>
                  <a:gd name="T65" fmla="*/ 2147483647 h 528"/>
                  <a:gd name="T66" fmla="*/ 2147483647 w 521"/>
                  <a:gd name="T67" fmla="*/ 2147483647 h 528"/>
                  <a:gd name="T68" fmla="*/ 2147483647 w 521"/>
                  <a:gd name="T69" fmla="*/ 2147483647 h 528"/>
                  <a:gd name="T70" fmla="*/ 2147483647 w 521"/>
                  <a:gd name="T71" fmla="*/ 2147483647 h 528"/>
                  <a:gd name="T72" fmla="*/ 2147483647 w 521"/>
                  <a:gd name="T73" fmla="*/ 2147483647 h 528"/>
                  <a:gd name="T74" fmla="*/ 2147483647 w 521"/>
                  <a:gd name="T75" fmla="*/ 2147483647 h 528"/>
                  <a:gd name="T76" fmla="*/ 2147483647 w 521"/>
                  <a:gd name="T77" fmla="*/ 2147483647 h 528"/>
                  <a:gd name="T78" fmla="*/ 2147483647 w 521"/>
                  <a:gd name="T79" fmla="*/ 2147483647 h 528"/>
                  <a:gd name="T80" fmla="*/ 2147483647 w 521"/>
                  <a:gd name="T81" fmla="*/ 2147483647 h 528"/>
                  <a:gd name="T82" fmla="*/ 2147483647 w 521"/>
                  <a:gd name="T83" fmla="*/ 2147483647 h 528"/>
                  <a:gd name="T84" fmla="*/ 2147483647 w 521"/>
                  <a:gd name="T85" fmla="*/ 2147483647 h 528"/>
                  <a:gd name="T86" fmla="*/ 2147483647 w 521"/>
                  <a:gd name="T87" fmla="*/ 2147483647 h 528"/>
                  <a:gd name="T88" fmla="*/ 2147483647 w 521"/>
                  <a:gd name="T89" fmla="*/ 2147483647 h 528"/>
                  <a:gd name="T90" fmla="*/ 2147483647 w 521"/>
                  <a:gd name="T91" fmla="*/ 2147483647 h 528"/>
                  <a:gd name="T92" fmla="*/ 2147483647 w 521"/>
                  <a:gd name="T93" fmla="*/ 2147483647 h 528"/>
                  <a:gd name="T94" fmla="*/ 2147483647 w 521"/>
                  <a:gd name="T95" fmla="*/ 2147483647 h 528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521"/>
                  <a:gd name="T145" fmla="*/ 0 h 528"/>
                  <a:gd name="T146" fmla="*/ 521 w 521"/>
                  <a:gd name="T147" fmla="*/ 528 h 528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521" h="528">
                    <a:moveTo>
                      <a:pt x="0" y="261"/>
                    </a:moveTo>
                    <a:lnTo>
                      <a:pt x="0" y="247"/>
                    </a:lnTo>
                    <a:lnTo>
                      <a:pt x="1" y="233"/>
                    </a:lnTo>
                    <a:lnTo>
                      <a:pt x="2" y="219"/>
                    </a:lnTo>
                    <a:lnTo>
                      <a:pt x="4" y="206"/>
                    </a:lnTo>
                    <a:lnTo>
                      <a:pt x="7" y="193"/>
                    </a:lnTo>
                    <a:lnTo>
                      <a:pt x="10" y="180"/>
                    </a:lnTo>
                    <a:lnTo>
                      <a:pt x="13" y="168"/>
                    </a:lnTo>
                    <a:lnTo>
                      <a:pt x="17" y="156"/>
                    </a:lnTo>
                    <a:lnTo>
                      <a:pt x="23" y="145"/>
                    </a:lnTo>
                    <a:lnTo>
                      <a:pt x="28" y="133"/>
                    </a:lnTo>
                    <a:lnTo>
                      <a:pt x="34" y="122"/>
                    </a:lnTo>
                    <a:lnTo>
                      <a:pt x="40" y="111"/>
                    </a:lnTo>
                    <a:lnTo>
                      <a:pt x="47" y="101"/>
                    </a:lnTo>
                    <a:lnTo>
                      <a:pt x="54" y="92"/>
                    </a:lnTo>
                    <a:lnTo>
                      <a:pt x="63" y="82"/>
                    </a:lnTo>
                    <a:lnTo>
                      <a:pt x="71" y="72"/>
                    </a:lnTo>
                    <a:lnTo>
                      <a:pt x="80" y="64"/>
                    </a:lnTo>
                    <a:lnTo>
                      <a:pt x="90" y="56"/>
                    </a:lnTo>
                    <a:lnTo>
                      <a:pt x="100" y="48"/>
                    </a:lnTo>
                    <a:lnTo>
                      <a:pt x="110" y="41"/>
                    </a:lnTo>
                    <a:lnTo>
                      <a:pt x="120" y="34"/>
                    </a:lnTo>
                    <a:lnTo>
                      <a:pt x="131" y="29"/>
                    </a:lnTo>
                    <a:lnTo>
                      <a:pt x="143" y="24"/>
                    </a:lnTo>
                    <a:lnTo>
                      <a:pt x="155" y="18"/>
                    </a:lnTo>
                    <a:lnTo>
                      <a:pt x="167" y="14"/>
                    </a:lnTo>
                    <a:lnTo>
                      <a:pt x="178" y="11"/>
                    </a:lnTo>
                    <a:lnTo>
                      <a:pt x="191" y="7"/>
                    </a:lnTo>
                    <a:lnTo>
                      <a:pt x="204" y="5"/>
                    </a:lnTo>
                    <a:lnTo>
                      <a:pt x="217" y="3"/>
                    </a:lnTo>
                    <a:lnTo>
                      <a:pt x="231" y="1"/>
                    </a:lnTo>
                    <a:lnTo>
                      <a:pt x="245" y="1"/>
                    </a:lnTo>
                    <a:lnTo>
                      <a:pt x="260" y="0"/>
                    </a:lnTo>
                    <a:lnTo>
                      <a:pt x="275" y="1"/>
                    </a:lnTo>
                    <a:lnTo>
                      <a:pt x="289" y="1"/>
                    </a:lnTo>
                    <a:lnTo>
                      <a:pt x="303" y="3"/>
                    </a:lnTo>
                    <a:lnTo>
                      <a:pt x="317" y="5"/>
                    </a:lnTo>
                    <a:lnTo>
                      <a:pt x="330" y="7"/>
                    </a:lnTo>
                    <a:lnTo>
                      <a:pt x="342" y="11"/>
                    </a:lnTo>
                    <a:lnTo>
                      <a:pt x="354" y="15"/>
                    </a:lnTo>
                    <a:lnTo>
                      <a:pt x="366" y="19"/>
                    </a:lnTo>
                    <a:lnTo>
                      <a:pt x="378" y="24"/>
                    </a:lnTo>
                    <a:lnTo>
                      <a:pt x="389" y="30"/>
                    </a:lnTo>
                    <a:lnTo>
                      <a:pt x="400" y="36"/>
                    </a:lnTo>
                    <a:lnTo>
                      <a:pt x="411" y="43"/>
                    </a:lnTo>
                    <a:lnTo>
                      <a:pt x="420" y="50"/>
                    </a:lnTo>
                    <a:lnTo>
                      <a:pt x="431" y="58"/>
                    </a:lnTo>
                    <a:lnTo>
                      <a:pt x="440" y="67"/>
                    </a:lnTo>
                    <a:lnTo>
                      <a:pt x="450" y="75"/>
                    </a:lnTo>
                    <a:lnTo>
                      <a:pt x="458" y="85"/>
                    </a:lnTo>
                    <a:lnTo>
                      <a:pt x="466" y="95"/>
                    </a:lnTo>
                    <a:lnTo>
                      <a:pt x="473" y="106"/>
                    </a:lnTo>
                    <a:lnTo>
                      <a:pt x="481" y="117"/>
                    </a:lnTo>
                    <a:lnTo>
                      <a:pt x="487" y="127"/>
                    </a:lnTo>
                    <a:lnTo>
                      <a:pt x="493" y="138"/>
                    </a:lnTo>
                    <a:lnTo>
                      <a:pt x="498" y="150"/>
                    </a:lnTo>
                    <a:lnTo>
                      <a:pt x="503" y="162"/>
                    </a:lnTo>
                    <a:lnTo>
                      <a:pt x="507" y="174"/>
                    </a:lnTo>
                    <a:lnTo>
                      <a:pt x="511" y="187"/>
                    </a:lnTo>
                    <a:lnTo>
                      <a:pt x="513" y="200"/>
                    </a:lnTo>
                    <a:lnTo>
                      <a:pt x="517" y="213"/>
                    </a:lnTo>
                    <a:lnTo>
                      <a:pt x="519" y="226"/>
                    </a:lnTo>
                    <a:lnTo>
                      <a:pt x="520" y="240"/>
                    </a:lnTo>
                    <a:lnTo>
                      <a:pt x="521" y="254"/>
                    </a:lnTo>
                    <a:lnTo>
                      <a:pt x="521" y="269"/>
                    </a:lnTo>
                    <a:lnTo>
                      <a:pt x="521" y="283"/>
                    </a:lnTo>
                    <a:lnTo>
                      <a:pt x="520" y="297"/>
                    </a:lnTo>
                    <a:lnTo>
                      <a:pt x="519" y="311"/>
                    </a:lnTo>
                    <a:lnTo>
                      <a:pt x="517" y="324"/>
                    </a:lnTo>
                    <a:lnTo>
                      <a:pt x="513" y="337"/>
                    </a:lnTo>
                    <a:lnTo>
                      <a:pt x="510" y="349"/>
                    </a:lnTo>
                    <a:lnTo>
                      <a:pt x="507" y="362"/>
                    </a:lnTo>
                    <a:lnTo>
                      <a:pt x="503" y="374"/>
                    </a:lnTo>
                    <a:lnTo>
                      <a:pt x="498" y="384"/>
                    </a:lnTo>
                    <a:lnTo>
                      <a:pt x="493" y="396"/>
                    </a:lnTo>
                    <a:lnTo>
                      <a:pt x="486" y="407"/>
                    </a:lnTo>
                    <a:lnTo>
                      <a:pt x="480" y="418"/>
                    </a:lnTo>
                    <a:lnTo>
                      <a:pt x="473" y="428"/>
                    </a:lnTo>
                    <a:lnTo>
                      <a:pt x="466" y="437"/>
                    </a:lnTo>
                    <a:lnTo>
                      <a:pt x="457" y="447"/>
                    </a:lnTo>
                    <a:lnTo>
                      <a:pt x="448" y="456"/>
                    </a:lnTo>
                    <a:lnTo>
                      <a:pt x="440" y="464"/>
                    </a:lnTo>
                    <a:lnTo>
                      <a:pt x="430" y="473"/>
                    </a:lnTo>
                    <a:lnTo>
                      <a:pt x="420" y="480"/>
                    </a:lnTo>
                    <a:lnTo>
                      <a:pt x="410" y="488"/>
                    </a:lnTo>
                    <a:lnTo>
                      <a:pt x="400" y="495"/>
                    </a:lnTo>
                    <a:lnTo>
                      <a:pt x="388" y="500"/>
                    </a:lnTo>
                    <a:lnTo>
                      <a:pt x="377" y="505"/>
                    </a:lnTo>
                    <a:lnTo>
                      <a:pt x="365" y="510"/>
                    </a:lnTo>
                    <a:lnTo>
                      <a:pt x="353" y="514"/>
                    </a:lnTo>
                    <a:lnTo>
                      <a:pt x="342" y="518"/>
                    </a:lnTo>
                    <a:lnTo>
                      <a:pt x="329" y="522"/>
                    </a:lnTo>
                    <a:lnTo>
                      <a:pt x="316" y="524"/>
                    </a:lnTo>
                    <a:lnTo>
                      <a:pt x="302" y="526"/>
                    </a:lnTo>
                    <a:lnTo>
                      <a:pt x="288" y="527"/>
                    </a:lnTo>
                    <a:lnTo>
                      <a:pt x="273" y="528"/>
                    </a:lnTo>
                    <a:lnTo>
                      <a:pt x="259" y="528"/>
                    </a:lnTo>
                    <a:lnTo>
                      <a:pt x="244" y="528"/>
                    </a:lnTo>
                    <a:lnTo>
                      <a:pt x="230" y="527"/>
                    </a:lnTo>
                    <a:lnTo>
                      <a:pt x="217" y="526"/>
                    </a:lnTo>
                    <a:lnTo>
                      <a:pt x="203" y="524"/>
                    </a:lnTo>
                    <a:lnTo>
                      <a:pt x="190" y="520"/>
                    </a:lnTo>
                    <a:lnTo>
                      <a:pt x="177" y="517"/>
                    </a:lnTo>
                    <a:lnTo>
                      <a:pt x="165" y="514"/>
                    </a:lnTo>
                    <a:lnTo>
                      <a:pt x="154" y="510"/>
                    </a:lnTo>
                    <a:lnTo>
                      <a:pt x="142" y="504"/>
                    </a:lnTo>
                    <a:lnTo>
                      <a:pt x="131" y="499"/>
                    </a:lnTo>
                    <a:lnTo>
                      <a:pt x="120" y="493"/>
                    </a:lnTo>
                    <a:lnTo>
                      <a:pt x="109" y="486"/>
                    </a:lnTo>
                    <a:lnTo>
                      <a:pt x="100" y="479"/>
                    </a:lnTo>
                    <a:lnTo>
                      <a:pt x="89" y="472"/>
                    </a:lnTo>
                    <a:lnTo>
                      <a:pt x="80" y="463"/>
                    </a:lnTo>
                    <a:lnTo>
                      <a:pt x="70" y="455"/>
                    </a:lnTo>
                    <a:lnTo>
                      <a:pt x="62" y="445"/>
                    </a:lnTo>
                    <a:lnTo>
                      <a:pt x="54" y="435"/>
                    </a:lnTo>
                    <a:lnTo>
                      <a:pt x="47" y="424"/>
                    </a:lnTo>
                    <a:lnTo>
                      <a:pt x="40" y="415"/>
                    </a:lnTo>
                    <a:lnTo>
                      <a:pt x="34" y="404"/>
                    </a:lnTo>
                    <a:lnTo>
                      <a:pt x="27" y="392"/>
                    </a:lnTo>
                    <a:lnTo>
                      <a:pt x="22" y="381"/>
                    </a:lnTo>
                    <a:lnTo>
                      <a:pt x="17" y="369"/>
                    </a:lnTo>
                    <a:lnTo>
                      <a:pt x="13" y="356"/>
                    </a:lnTo>
                    <a:lnTo>
                      <a:pt x="10" y="344"/>
                    </a:lnTo>
                    <a:lnTo>
                      <a:pt x="7" y="331"/>
                    </a:lnTo>
                    <a:lnTo>
                      <a:pt x="4" y="318"/>
                    </a:lnTo>
                    <a:lnTo>
                      <a:pt x="2" y="304"/>
                    </a:lnTo>
                    <a:lnTo>
                      <a:pt x="1" y="290"/>
                    </a:lnTo>
                    <a:lnTo>
                      <a:pt x="0" y="276"/>
                    </a:lnTo>
                    <a:lnTo>
                      <a:pt x="0" y="261"/>
                    </a:lnTo>
                    <a:close/>
                    <a:moveTo>
                      <a:pt x="134" y="261"/>
                    </a:moveTo>
                    <a:lnTo>
                      <a:pt x="135" y="279"/>
                    </a:lnTo>
                    <a:lnTo>
                      <a:pt x="136" y="295"/>
                    </a:lnTo>
                    <a:lnTo>
                      <a:pt x="139" y="311"/>
                    </a:lnTo>
                    <a:lnTo>
                      <a:pt x="143" y="326"/>
                    </a:lnTo>
                    <a:lnTo>
                      <a:pt x="147" y="340"/>
                    </a:lnTo>
                    <a:lnTo>
                      <a:pt x="152" y="354"/>
                    </a:lnTo>
                    <a:lnTo>
                      <a:pt x="159" y="368"/>
                    </a:lnTo>
                    <a:lnTo>
                      <a:pt x="167" y="381"/>
                    </a:lnTo>
                    <a:lnTo>
                      <a:pt x="174" y="393"/>
                    </a:lnTo>
                    <a:lnTo>
                      <a:pt x="184" y="404"/>
                    </a:lnTo>
                    <a:lnTo>
                      <a:pt x="195" y="412"/>
                    </a:lnTo>
                    <a:lnTo>
                      <a:pt x="205" y="419"/>
                    </a:lnTo>
                    <a:lnTo>
                      <a:pt x="218" y="424"/>
                    </a:lnTo>
                    <a:lnTo>
                      <a:pt x="232" y="429"/>
                    </a:lnTo>
                    <a:lnTo>
                      <a:pt x="246" y="431"/>
                    </a:lnTo>
                    <a:lnTo>
                      <a:pt x="263" y="432"/>
                    </a:lnTo>
                    <a:lnTo>
                      <a:pt x="277" y="431"/>
                    </a:lnTo>
                    <a:lnTo>
                      <a:pt x="291" y="429"/>
                    </a:lnTo>
                    <a:lnTo>
                      <a:pt x="304" y="424"/>
                    </a:lnTo>
                    <a:lnTo>
                      <a:pt x="316" y="419"/>
                    </a:lnTo>
                    <a:lnTo>
                      <a:pt x="326" y="411"/>
                    </a:lnTo>
                    <a:lnTo>
                      <a:pt x="336" y="403"/>
                    </a:lnTo>
                    <a:lnTo>
                      <a:pt x="346" y="393"/>
                    </a:lnTo>
                    <a:lnTo>
                      <a:pt x="354" y="381"/>
                    </a:lnTo>
                    <a:lnTo>
                      <a:pt x="361" y="368"/>
                    </a:lnTo>
                    <a:lnTo>
                      <a:pt x="367" y="354"/>
                    </a:lnTo>
                    <a:lnTo>
                      <a:pt x="374" y="340"/>
                    </a:lnTo>
                    <a:lnTo>
                      <a:pt x="378" y="326"/>
                    </a:lnTo>
                    <a:lnTo>
                      <a:pt x="381" y="312"/>
                    </a:lnTo>
                    <a:lnTo>
                      <a:pt x="384" y="297"/>
                    </a:lnTo>
                    <a:lnTo>
                      <a:pt x="386" y="282"/>
                    </a:lnTo>
                    <a:lnTo>
                      <a:pt x="386" y="266"/>
                    </a:lnTo>
                    <a:lnTo>
                      <a:pt x="386" y="249"/>
                    </a:lnTo>
                    <a:lnTo>
                      <a:pt x="384" y="233"/>
                    </a:lnTo>
                    <a:lnTo>
                      <a:pt x="381" y="218"/>
                    </a:lnTo>
                    <a:lnTo>
                      <a:pt x="378" y="203"/>
                    </a:lnTo>
                    <a:lnTo>
                      <a:pt x="374" y="188"/>
                    </a:lnTo>
                    <a:lnTo>
                      <a:pt x="369" y="174"/>
                    </a:lnTo>
                    <a:lnTo>
                      <a:pt x="362" y="161"/>
                    </a:lnTo>
                    <a:lnTo>
                      <a:pt x="354" y="148"/>
                    </a:lnTo>
                    <a:lnTo>
                      <a:pt x="346" y="136"/>
                    </a:lnTo>
                    <a:lnTo>
                      <a:pt x="337" y="125"/>
                    </a:lnTo>
                    <a:lnTo>
                      <a:pt x="326" y="117"/>
                    </a:lnTo>
                    <a:lnTo>
                      <a:pt x="316" y="109"/>
                    </a:lnTo>
                    <a:lnTo>
                      <a:pt x="303" y="104"/>
                    </a:lnTo>
                    <a:lnTo>
                      <a:pt x="290" y="99"/>
                    </a:lnTo>
                    <a:lnTo>
                      <a:pt x="276" y="97"/>
                    </a:lnTo>
                    <a:lnTo>
                      <a:pt x="260" y="96"/>
                    </a:lnTo>
                    <a:lnTo>
                      <a:pt x="245" y="97"/>
                    </a:lnTo>
                    <a:lnTo>
                      <a:pt x="231" y="99"/>
                    </a:lnTo>
                    <a:lnTo>
                      <a:pt x="218" y="104"/>
                    </a:lnTo>
                    <a:lnTo>
                      <a:pt x="206" y="109"/>
                    </a:lnTo>
                    <a:lnTo>
                      <a:pt x="196" y="117"/>
                    </a:lnTo>
                    <a:lnTo>
                      <a:pt x="185" y="125"/>
                    </a:lnTo>
                    <a:lnTo>
                      <a:pt x="175" y="135"/>
                    </a:lnTo>
                    <a:lnTo>
                      <a:pt x="168" y="147"/>
                    </a:lnTo>
                    <a:lnTo>
                      <a:pt x="159" y="160"/>
                    </a:lnTo>
                    <a:lnTo>
                      <a:pt x="152" y="173"/>
                    </a:lnTo>
                    <a:lnTo>
                      <a:pt x="147" y="187"/>
                    </a:lnTo>
                    <a:lnTo>
                      <a:pt x="143" y="201"/>
                    </a:lnTo>
                    <a:lnTo>
                      <a:pt x="139" y="215"/>
                    </a:lnTo>
                    <a:lnTo>
                      <a:pt x="136" y="230"/>
                    </a:lnTo>
                    <a:lnTo>
                      <a:pt x="135" y="246"/>
                    </a:lnTo>
                    <a:lnTo>
                      <a:pt x="134" y="261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a-ES">
                  <a:solidFill>
                    <a:prstClr val="black"/>
                  </a:solidFill>
                  <a:latin typeface="FrutigerNext for APB" pitchFamily="34" charset="0"/>
                </a:endParaRPr>
              </a:p>
            </p:txBody>
          </p:sp>
          <p:sp>
            <p:nvSpPr>
              <p:cNvPr id="10250" name="Freeform 9"/>
              <p:cNvSpPr>
                <a:spLocks/>
              </p:cNvSpPr>
              <p:nvPr/>
            </p:nvSpPr>
            <p:spPr bwMode="auto">
              <a:xfrm>
                <a:off x="822296" y="5492752"/>
                <a:ext cx="79375" cy="133350"/>
              </a:xfrm>
              <a:custGeom>
                <a:avLst/>
                <a:gdLst>
                  <a:gd name="T0" fmla="*/ 2147483647 w 299"/>
                  <a:gd name="T1" fmla="*/ 2147483647 h 505"/>
                  <a:gd name="T2" fmla="*/ 0 w 299"/>
                  <a:gd name="T3" fmla="*/ 2147483647 h 505"/>
                  <a:gd name="T4" fmla="*/ 2147483647 w 299"/>
                  <a:gd name="T5" fmla="*/ 2147483647 h 505"/>
                  <a:gd name="T6" fmla="*/ 2147483647 w 299"/>
                  <a:gd name="T7" fmla="*/ 2147483647 h 505"/>
                  <a:gd name="T8" fmla="*/ 2147483647 w 299"/>
                  <a:gd name="T9" fmla="*/ 2147483647 h 505"/>
                  <a:gd name="T10" fmla="*/ 2147483647 w 299"/>
                  <a:gd name="T11" fmla="*/ 2147483647 h 505"/>
                  <a:gd name="T12" fmla="*/ 2147483647 w 299"/>
                  <a:gd name="T13" fmla="*/ 2147483647 h 505"/>
                  <a:gd name="T14" fmla="*/ 2147483647 w 299"/>
                  <a:gd name="T15" fmla="*/ 2147483647 h 505"/>
                  <a:gd name="T16" fmla="*/ 2147483647 w 299"/>
                  <a:gd name="T17" fmla="*/ 2147483647 h 505"/>
                  <a:gd name="T18" fmla="*/ 2147483647 w 299"/>
                  <a:gd name="T19" fmla="*/ 2147483647 h 505"/>
                  <a:gd name="T20" fmla="*/ 2147483647 w 299"/>
                  <a:gd name="T21" fmla="*/ 2147483647 h 505"/>
                  <a:gd name="T22" fmla="*/ 2147483647 w 299"/>
                  <a:gd name="T23" fmla="*/ 2147483647 h 505"/>
                  <a:gd name="T24" fmla="*/ 2147483647 w 299"/>
                  <a:gd name="T25" fmla="*/ 2147483647 h 505"/>
                  <a:gd name="T26" fmla="*/ 2147483647 w 299"/>
                  <a:gd name="T27" fmla="*/ 2147483647 h 505"/>
                  <a:gd name="T28" fmla="*/ 2147483647 w 299"/>
                  <a:gd name="T29" fmla="*/ 2147483647 h 505"/>
                  <a:gd name="T30" fmla="*/ 2147483647 w 299"/>
                  <a:gd name="T31" fmla="*/ 2147483647 h 505"/>
                  <a:gd name="T32" fmla="*/ 2147483647 w 299"/>
                  <a:gd name="T33" fmla="*/ 2147483647 h 505"/>
                  <a:gd name="T34" fmla="*/ 2147483647 w 299"/>
                  <a:gd name="T35" fmla="*/ 2147483647 h 505"/>
                  <a:gd name="T36" fmla="*/ 2147483647 w 299"/>
                  <a:gd name="T37" fmla="*/ 0 h 505"/>
                  <a:gd name="T38" fmla="*/ 2147483647 w 299"/>
                  <a:gd name="T39" fmla="*/ 0 h 505"/>
                  <a:gd name="T40" fmla="*/ 2147483647 w 299"/>
                  <a:gd name="T41" fmla="*/ 0 h 505"/>
                  <a:gd name="T42" fmla="*/ 2147483647 w 299"/>
                  <a:gd name="T43" fmla="*/ 2147483647 h 505"/>
                  <a:gd name="T44" fmla="*/ 2147483647 w 299"/>
                  <a:gd name="T45" fmla="*/ 2147483647 h 505"/>
                  <a:gd name="T46" fmla="*/ 2147483647 w 299"/>
                  <a:gd name="T47" fmla="*/ 2147483647 h 505"/>
                  <a:gd name="T48" fmla="*/ 2147483647 w 299"/>
                  <a:gd name="T49" fmla="*/ 2147483647 h 505"/>
                  <a:gd name="T50" fmla="*/ 2147483647 w 299"/>
                  <a:gd name="T51" fmla="*/ 2147483647 h 505"/>
                  <a:gd name="T52" fmla="*/ 2147483647 w 299"/>
                  <a:gd name="T53" fmla="*/ 2147483647 h 505"/>
                  <a:gd name="T54" fmla="*/ 2147483647 w 299"/>
                  <a:gd name="T55" fmla="*/ 2147483647 h 505"/>
                  <a:gd name="T56" fmla="*/ 2147483647 w 299"/>
                  <a:gd name="T57" fmla="*/ 2147483647 h 505"/>
                  <a:gd name="T58" fmla="*/ 2147483647 w 299"/>
                  <a:gd name="T59" fmla="*/ 2147483647 h 505"/>
                  <a:gd name="T60" fmla="*/ 2147483647 w 299"/>
                  <a:gd name="T61" fmla="*/ 2147483647 h 505"/>
                  <a:gd name="T62" fmla="*/ 2147483647 w 299"/>
                  <a:gd name="T63" fmla="*/ 2147483647 h 505"/>
                  <a:gd name="T64" fmla="*/ 2147483647 w 299"/>
                  <a:gd name="T65" fmla="*/ 2147483647 h 505"/>
                  <a:gd name="T66" fmla="*/ 2147483647 w 299"/>
                  <a:gd name="T67" fmla="*/ 2147483647 h 505"/>
                  <a:gd name="T68" fmla="*/ 2147483647 w 299"/>
                  <a:gd name="T69" fmla="*/ 2147483647 h 505"/>
                  <a:gd name="T70" fmla="*/ 2147483647 w 299"/>
                  <a:gd name="T71" fmla="*/ 2147483647 h 505"/>
                  <a:gd name="T72" fmla="*/ 2147483647 w 299"/>
                  <a:gd name="T73" fmla="*/ 2147483647 h 505"/>
                  <a:gd name="T74" fmla="*/ 2147483647 w 299"/>
                  <a:gd name="T75" fmla="*/ 2147483647 h 505"/>
                  <a:gd name="T76" fmla="*/ 2147483647 w 299"/>
                  <a:gd name="T77" fmla="*/ 2147483647 h 505"/>
                  <a:gd name="T78" fmla="*/ 2147483647 w 299"/>
                  <a:gd name="T79" fmla="*/ 2147483647 h 505"/>
                  <a:gd name="T80" fmla="*/ 2147483647 w 299"/>
                  <a:gd name="T81" fmla="*/ 2147483647 h 505"/>
                  <a:gd name="T82" fmla="*/ 2147483647 w 299"/>
                  <a:gd name="T83" fmla="*/ 2147483647 h 505"/>
                  <a:gd name="T84" fmla="*/ 2147483647 w 299"/>
                  <a:gd name="T85" fmla="*/ 2147483647 h 505"/>
                  <a:gd name="T86" fmla="*/ 2147483647 w 299"/>
                  <a:gd name="T87" fmla="*/ 2147483647 h 505"/>
                  <a:gd name="T88" fmla="*/ 2147483647 w 299"/>
                  <a:gd name="T89" fmla="*/ 2147483647 h 505"/>
                  <a:gd name="T90" fmla="*/ 2147483647 w 299"/>
                  <a:gd name="T91" fmla="*/ 2147483647 h 505"/>
                  <a:gd name="T92" fmla="*/ 2147483647 w 299"/>
                  <a:gd name="T93" fmla="*/ 2147483647 h 505"/>
                  <a:gd name="T94" fmla="*/ 2147483647 w 299"/>
                  <a:gd name="T95" fmla="*/ 2147483647 h 50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99"/>
                  <a:gd name="T145" fmla="*/ 0 h 505"/>
                  <a:gd name="T146" fmla="*/ 299 w 299"/>
                  <a:gd name="T147" fmla="*/ 505 h 50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99" h="505">
                    <a:moveTo>
                      <a:pt x="3" y="154"/>
                    </a:moveTo>
                    <a:lnTo>
                      <a:pt x="0" y="4"/>
                    </a:lnTo>
                    <a:lnTo>
                      <a:pt x="116" y="4"/>
                    </a:lnTo>
                    <a:lnTo>
                      <a:pt x="120" y="130"/>
                    </a:lnTo>
                    <a:lnTo>
                      <a:pt x="124" y="116"/>
                    </a:lnTo>
                    <a:lnTo>
                      <a:pt x="129" y="102"/>
                    </a:lnTo>
                    <a:lnTo>
                      <a:pt x="135" y="89"/>
                    </a:lnTo>
                    <a:lnTo>
                      <a:pt x="140" y="77"/>
                    </a:lnTo>
                    <a:lnTo>
                      <a:pt x="148" y="67"/>
                    </a:lnTo>
                    <a:lnTo>
                      <a:pt x="154" y="56"/>
                    </a:lnTo>
                    <a:lnTo>
                      <a:pt x="162" y="45"/>
                    </a:lnTo>
                    <a:lnTo>
                      <a:pt x="170" y="36"/>
                    </a:lnTo>
                    <a:lnTo>
                      <a:pt x="179" y="28"/>
                    </a:lnTo>
                    <a:lnTo>
                      <a:pt x="189" y="20"/>
                    </a:lnTo>
                    <a:lnTo>
                      <a:pt x="199" y="14"/>
                    </a:lnTo>
                    <a:lnTo>
                      <a:pt x="210" y="8"/>
                    </a:lnTo>
                    <a:lnTo>
                      <a:pt x="222" y="5"/>
                    </a:lnTo>
                    <a:lnTo>
                      <a:pt x="234" y="2"/>
                    </a:lnTo>
                    <a:lnTo>
                      <a:pt x="247" y="0"/>
                    </a:lnTo>
                    <a:lnTo>
                      <a:pt x="261" y="0"/>
                    </a:lnTo>
                    <a:lnTo>
                      <a:pt x="269" y="0"/>
                    </a:lnTo>
                    <a:lnTo>
                      <a:pt x="278" y="1"/>
                    </a:lnTo>
                    <a:lnTo>
                      <a:pt x="288" y="2"/>
                    </a:lnTo>
                    <a:lnTo>
                      <a:pt x="299" y="4"/>
                    </a:lnTo>
                    <a:lnTo>
                      <a:pt x="299" y="126"/>
                    </a:lnTo>
                    <a:lnTo>
                      <a:pt x="286" y="123"/>
                    </a:lnTo>
                    <a:lnTo>
                      <a:pt x="274" y="121"/>
                    </a:lnTo>
                    <a:lnTo>
                      <a:pt x="263" y="119"/>
                    </a:lnTo>
                    <a:lnTo>
                      <a:pt x="253" y="118"/>
                    </a:lnTo>
                    <a:lnTo>
                      <a:pt x="237" y="119"/>
                    </a:lnTo>
                    <a:lnTo>
                      <a:pt x="222" y="122"/>
                    </a:lnTo>
                    <a:lnTo>
                      <a:pt x="209" y="126"/>
                    </a:lnTo>
                    <a:lnTo>
                      <a:pt x="196" y="131"/>
                    </a:lnTo>
                    <a:lnTo>
                      <a:pt x="185" y="138"/>
                    </a:lnTo>
                    <a:lnTo>
                      <a:pt x="176" y="146"/>
                    </a:lnTo>
                    <a:lnTo>
                      <a:pt x="167" y="156"/>
                    </a:lnTo>
                    <a:lnTo>
                      <a:pt x="159" y="167"/>
                    </a:lnTo>
                    <a:lnTo>
                      <a:pt x="153" y="180"/>
                    </a:lnTo>
                    <a:lnTo>
                      <a:pt x="148" y="193"/>
                    </a:lnTo>
                    <a:lnTo>
                      <a:pt x="143" y="207"/>
                    </a:lnTo>
                    <a:lnTo>
                      <a:pt x="140" y="222"/>
                    </a:lnTo>
                    <a:lnTo>
                      <a:pt x="137" y="237"/>
                    </a:lnTo>
                    <a:lnTo>
                      <a:pt x="135" y="253"/>
                    </a:lnTo>
                    <a:lnTo>
                      <a:pt x="134" y="271"/>
                    </a:lnTo>
                    <a:lnTo>
                      <a:pt x="132" y="288"/>
                    </a:lnTo>
                    <a:lnTo>
                      <a:pt x="132" y="505"/>
                    </a:lnTo>
                    <a:lnTo>
                      <a:pt x="3" y="505"/>
                    </a:lnTo>
                    <a:lnTo>
                      <a:pt x="3" y="154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a-ES">
                  <a:solidFill>
                    <a:prstClr val="black"/>
                  </a:solidFill>
                  <a:latin typeface="FrutigerNext for APB" pitchFamily="34" charset="0"/>
                </a:endParaRPr>
              </a:p>
            </p:txBody>
          </p:sp>
          <p:sp>
            <p:nvSpPr>
              <p:cNvPr id="10251" name="Freeform 10"/>
              <p:cNvSpPr>
                <a:spLocks/>
              </p:cNvSpPr>
              <p:nvPr/>
            </p:nvSpPr>
            <p:spPr bwMode="auto">
              <a:xfrm>
                <a:off x="904846" y="5456239"/>
                <a:ext cx="92075" cy="171450"/>
              </a:xfrm>
              <a:custGeom>
                <a:avLst/>
                <a:gdLst>
                  <a:gd name="T0" fmla="*/ 2147483647 w 346"/>
                  <a:gd name="T1" fmla="*/ 2147483647 h 648"/>
                  <a:gd name="T2" fmla="*/ 2147483647 w 346"/>
                  <a:gd name="T3" fmla="*/ 2147483647 h 648"/>
                  <a:gd name="T4" fmla="*/ 2147483647 w 346"/>
                  <a:gd name="T5" fmla="*/ 2147483647 h 648"/>
                  <a:gd name="T6" fmla="*/ 2147483647 w 346"/>
                  <a:gd name="T7" fmla="*/ 2147483647 h 648"/>
                  <a:gd name="T8" fmla="*/ 2147483647 w 346"/>
                  <a:gd name="T9" fmla="*/ 2147483647 h 648"/>
                  <a:gd name="T10" fmla="*/ 2147483647 w 346"/>
                  <a:gd name="T11" fmla="*/ 2147483647 h 648"/>
                  <a:gd name="T12" fmla="*/ 2147483647 w 346"/>
                  <a:gd name="T13" fmla="*/ 2147483647 h 648"/>
                  <a:gd name="T14" fmla="*/ 2147483647 w 346"/>
                  <a:gd name="T15" fmla="*/ 2147483647 h 648"/>
                  <a:gd name="T16" fmla="*/ 2147483647 w 346"/>
                  <a:gd name="T17" fmla="*/ 2147483647 h 648"/>
                  <a:gd name="T18" fmla="*/ 2147483647 w 346"/>
                  <a:gd name="T19" fmla="*/ 2147483647 h 648"/>
                  <a:gd name="T20" fmla="*/ 2147483647 w 346"/>
                  <a:gd name="T21" fmla="*/ 2147483647 h 648"/>
                  <a:gd name="T22" fmla="*/ 2147483647 w 346"/>
                  <a:gd name="T23" fmla="*/ 2147483647 h 648"/>
                  <a:gd name="T24" fmla="*/ 2147483647 w 346"/>
                  <a:gd name="T25" fmla="*/ 2147483647 h 648"/>
                  <a:gd name="T26" fmla="*/ 2147483647 w 346"/>
                  <a:gd name="T27" fmla="*/ 2147483647 h 648"/>
                  <a:gd name="T28" fmla="*/ 2147483647 w 346"/>
                  <a:gd name="T29" fmla="*/ 2147483647 h 648"/>
                  <a:gd name="T30" fmla="*/ 2147483647 w 346"/>
                  <a:gd name="T31" fmla="*/ 2147483647 h 648"/>
                  <a:gd name="T32" fmla="*/ 2147483647 w 346"/>
                  <a:gd name="T33" fmla="*/ 2147483647 h 648"/>
                  <a:gd name="T34" fmla="*/ 2147483647 w 346"/>
                  <a:gd name="T35" fmla="*/ 2147483647 h 648"/>
                  <a:gd name="T36" fmla="*/ 2147483647 w 346"/>
                  <a:gd name="T37" fmla="*/ 2147483647 h 648"/>
                  <a:gd name="T38" fmla="*/ 2147483647 w 346"/>
                  <a:gd name="T39" fmla="*/ 2147483647 h 648"/>
                  <a:gd name="T40" fmla="*/ 2147483647 w 346"/>
                  <a:gd name="T41" fmla="*/ 2147483647 h 648"/>
                  <a:gd name="T42" fmla="*/ 2147483647 w 346"/>
                  <a:gd name="T43" fmla="*/ 2147483647 h 648"/>
                  <a:gd name="T44" fmla="*/ 0 w 346"/>
                  <a:gd name="T45" fmla="*/ 2147483647 h 648"/>
                  <a:gd name="T46" fmla="*/ 0 w 346"/>
                  <a:gd name="T47" fmla="*/ 2147483647 h 648"/>
                  <a:gd name="T48" fmla="*/ 2147483647 w 346"/>
                  <a:gd name="T49" fmla="*/ 2147483647 h 648"/>
                  <a:gd name="T50" fmla="*/ 2147483647 w 346"/>
                  <a:gd name="T51" fmla="*/ 2147483647 h 648"/>
                  <a:gd name="T52" fmla="*/ 2147483647 w 346"/>
                  <a:gd name="T53" fmla="*/ 0 h 648"/>
                  <a:gd name="T54" fmla="*/ 2147483647 w 346"/>
                  <a:gd name="T55" fmla="*/ 2147483647 h 648"/>
                  <a:gd name="T56" fmla="*/ 2147483647 w 346"/>
                  <a:gd name="T57" fmla="*/ 2147483647 h 648"/>
                  <a:gd name="T58" fmla="*/ 2147483647 w 346"/>
                  <a:gd name="T59" fmla="*/ 2147483647 h 648"/>
                  <a:gd name="T60" fmla="*/ 2147483647 w 346"/>
                  <a:gd name="T61" fmla="*/ 2147483647 h 648"/>
                  <a:gd name="T62" fmla="*/ 2147483647 w 346"/>
                  <a:gd name="T63" fmla="*/ 2147483647 h 648"/>
                  <a:gd name="T64" fmla="*/ 2147483647 w 346"/>
                  <a:gd name="T65" fmla="*/ 2147483647 h 648"/>
                  <a:gd name="T66" fmla="*/ 2147483647 w 346"/>
                  <a:gd name="T67" fmla="*/ 2147483647 h 648"/>
                  <a:gd name="T68" fmla="*/ 2147483647 w 346"/>
                  <a:gd name="T69" fmla="*/ 2147483647 h 648"/>
                  <a:gd name="T70" fmla="*/ 2147483647 w 346"/>
                  <a:gd name="T71" fmla="*/ 2147483647 h 648"/>
                  <a:gd name="T72" fmla="*/ 2147483647 w 346"/>
                  <a:gd name="T73" fmla="*/ 2147483647 h 648"/>
                  <a:gd name="T74" fmla="*/ 2147483647 w 346"/>
                  <a:gd name="T75" fmla="*/ 2147483647 h 648"/>
                  <a:gd name="T76" fmla="*/ 2147483647 w 346"/>
                  <a:gd name="T77" fmla="*/ 2147483647 h 648"/>
                  <a:gd name="T78" fmla="*/ 2147483647 w 346"/>
                  <a:gd name="T79" fmla="*/ 2147483647 h 648"/>
                  <a:gd name="T80" fmla="*/ 2147483647 w 346"/>
                  <a:gd name="T81" fmla="*/ 2147483647 h 648"/>
                  <a:gd name="T82" fmla="*/ 2147483647 w 346"/>
                  <a:gd name="T83" fmla="*/ 2147483647 h 648"/>
                  <a:gd name="T84" fmla="*/ 2147483647 w 346"/>
                  <a:gd name="T85" fmla="*/ 2147483647 h 648"/>
                  <a:gd name="T86" fmla="*/ 2147483647 w 346"/>
                  <a:gd name="T87" fmla="*/ 2147483647 h 648"/>
                  <a:gd name="T88" fmla="*/ 2147483647 w 346"/>
                  <a:gd name="T89" fmla="*/ 2147483647 h 648"/>
                  <a:gd name="T90" fmla="*/ 2147483647 w 346"/>
                  <a:gd name="T91" fmla="*/ 2147483647 h 648"/>
                  <a:gd name="T92" fmla="*/ 2147483647 w 346"/>
                  <a:gd name="T93" fmla="*/ 2147483647 h 648"/>
                  <a:gd name="T94" fmla="*/ 2147483647 w 346"/>
                  <a:gd name="T95" fmla="*/ 2147483647 h 648"/>
                  <a:gd name="T96" fmla="*/ 2147483647 w 346"/>
                  <a:gd name="T97" fmla="*/ 2147483647 h 648"/>
                  <a:gd name="T98" fmla="*/ 2147483647 w 346"/>
                  <a:gd name="T99" fmla="*/ 2147483647 h 648"/>
                  <a:gd name="T100" fmla="*/ 2147483647 w 346"/>
                  <a:gd name="T101" fmla="*/ 2147483647 h 648"/>
                  <a:gd name="T102" fmla="*/ 2147483647 w 346"/>
                  <a:gd name="T103" fmla="*/ 2147483647 h 648"/>
                  <a:gd name="T104" fmla="*/ 2147483647 w 346"/>
                  <a:gd name="T105" fmla="*/ 2147483647 h 648"/>
                  <a:gd name="T106" fmla="*/ 2147483647 w 346"/>
                  <a:gd name="T107" fmla="*/ 2147483647 h 648"/>
                  <a:gd name="T108" fmla="*/ 2147483647 w 346"/>
                  <a:gd name="T109" fmla="*/ 2147483647 h 648"/>
                  <a:gd name="T110" fmla="*/ 2147483647 w 346"/>
                  <a:gd name="T111" fmla="*/ 2147483647 h 648"/>
                  <a:gd name="T112" fmla="*/ 2147483647 w 346"/>
                  <a:gd name="T113" fmla="*/ 2147483647 h 648"/>
                  <a:gd name="T114" fmla="*/ 2147483647 w 346"/>
                  <a:gd name="T115" fmla="*/ 2147483647 h 648"/>
                  <a:gd name="T116" fmla="*/ 2147483647 w 346"/>
                  <a:gd name="T117" fmla="*/ 2147483647 h 648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346"/>
                  <a:gd name="T178" fmla="*/ 0 h 648"/>
                  <a:gd name="T179" fmla="*/ 346 w 346"/>
                  <a:gd name="T180" fmla="*/ 648 h 648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346" h="648">
                    <a:moveTo>
                      <a:pt x="258" y="648"/>
                    </a:moveTo>
                    <a:lnTo>
                      <a:pt x="237" y="647"/>
                    </a:lnTo>
                    <a:lnTo>
                      <a:pt x="216" y="645"/>
                    </a:lnTo>
                    <a:lnTo>
                      <a:pt x="197" y="641"/>
                    </a:lnTo>
                    <a:lnTo>
                      <a:pt x="179" y="635"/>
                    </a:lnTo>
                    <a:lnTo>
                      <a:pt x="172" y="632"/>
                    </a:lnTo>
                    <a:lnTo>
                      <a:pt x="164" y="629"/>
                    </a:lnTo>
                    <a:lnTo>
                      <a:pt x="158" y="625"/>
                    </a:lnTo>
                    <a:lnTo>
                      <a:pt x="151" y="620"/>
                    </a:lnTo>
                    <a:lnTo>
                      <a:pt x="145" y="616"/>
                    </a:lnTo>
                    <a:lnTo>
                      <a:pt x="139" y="611"/>
                    </a:lnTo>
                    <a:lnTo>
                      <a:pt x="135" y="605"/>
                    </a:lnTo>
                    <a:lnTo>
                      <a:pt x="130" y="599"/>
                    </a:lnTo>
                    <a:lnTo>
                      <a:pt x="122" y="586"/>
                    </a:lnTo>
                    <a:lnTo>
                      <a:pt x="114" y="571"/>
                    </a:lnTo>
                    <a:lnTo>
                      <a:pt x="108" y="555"/>
                    </a:lnTo>
                    <a:lnTo>
                      <a:pt x="104" y="537"/>
                    </a:lnTo>
                    <a:lnTo>
                      <a:pt x="99" y="518"/>
                    </a:lnTo>
                    <a:lnTo>
                      <a:pt x="97" y="497"/>
                    </a:lnTo>
                    <a:lnTo>
                      <a:pt x="95" y="476"/>
                    </a:lnTo>
                    <a:lnTo>
                      <a:pt x="94" y="452"/>
                    </a:lnTo>
                    <a:lnTo>
                      <a:pt x="94" y="241"/>
                    </a:lnTo>
                    <a:lnTo>
                      <a:pt x="0" y="241"/>
                    </a:lnTo>
                    <a:lnTo>
                      <a:pt x="0" y="145"/>
                    </a:lnTo>
                    <a:lnTo>
                      <a:pt x="94" y="145"/>
                    </a:lnTo>
                    <a:lnTo>
                      <a:pt x="94" y="44"/>
                    </a:lnTo>
                    <a:lnTo>
                      <a:pt x="223" y="0"/>
                    </a:lnTo>
                    <a:lnTo>
                      <a:pt x="223" y="145"/>
                    </a:lnTo>
                    <a:lnTo>
                      <a:pt x="337" y="145"/>
                    </a:lnTo>
                    <a:lnTo>
                      <a:pt x="337" y="241"/>
                    </a:lnTo>
                    <a:lnTo>
                      <a:pt x="223" y="241"/>
                    </a:lnTo>
                    <a:lnTo>
                      <a:pt x="223" y="424"/>
                    </a:lnTo>
                    <a:lnTo>
                      <a:pt x="223" y="452"/>
                    </a:lnTo>
                    <a:lnTo>
                      <a:pt x="225" y="476"/>
                    </a:lnTo>
                    <a:lnTo>
                      <a:pt x="227" y="486"/>
                    </a:lnTo>
                    <a:lnTo>
                      <a:pt x="229" y="496"/>
                    </a:lnTo>
                    <a:lnTo>
                      <a:pt x="231" y="505"/>
                    </a:lnTo>
                    <a:lnTo>
                      <a:pt x="234" y="513"/>
                    </a:lnTo>
                    <a:lnTo>
                      <a:pt x="238" y="520"/>
                    </a:lnTo>
                    <a:lnTo>
                      <a:pt x="243" y="526"/>
                    </a:lnTo>
                    <a:lnTo>
                      <a:pt x="248" y="532"/>
                    </a:lnTo>
                    <a:lnTo>
                      <a:pt x="256" y="536"/>
                    </a:lnTo>
                    <a:lnTo>
                      <a:pt x="265" y="539"/>
                    </a:lnTo>
                    <a:lnTo>
                      <a:pt x="274" y="541"/>
                    </a:lnTo>
                    <a:lnTo>
                      <a:pt x="285" y="544"/>
                    </a:lnTo>
                    <a:lnTo>
                      <a:pt x="297" y="544"/>
                    </a:lnTo>
                    <a:lnTo>
                      <a:pt x="307" y="544"/>
                    </a:lnTo>
                    <a:lnTo>
                      <a:pt x="317" y="543"/>
                    </a:lnTo>
                    <a:lnTo>
                      <a:pt x="328" y="540"/>
                    </a:lnTo>
                    <a:lnTo>
                      <a:pt x="341" y="536"/>
                    </a:lnTo>
                    <a:lnTo>
                      <a:pt x="346" y="638"/>
                    </a:lnTo>
                    <a:lnTo>
                      <a:pt x="336" y="640"/>
                    </a:lnTo>
                    <a:lnTo>
                      <a:pt x="325" y="642"/>
                    </a:lnTo>
                    <a:lnTo>
                      <a:pt x="314" y="643"/>
                    </a:lnTo>
                    <a:lnTo>
                      <a:pt x="302" y="645"/>
                    </a:lnTo>
                    <a:lnTo>
                      <a:pt x="291" y="646"/>
                    </a:lnTo>
                    <a:lnTo>
                      <a:pt x="279" y="647"/>
                    </a:lnTo>
                    <a:lnTo>
                      <a:pt x="269" y="647"/>
                    </a:lnTo>
                    <a:lnTo>
                      <a:pt x="258" y="648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a-ES">
                  <a:solidFill>
                    <a:prstClr val="black"/>
                  </a:solidFill>
                  <a:latin typeface="FrutigerNext for APB" pitchFamily="34" charset="0"/>
                </a:endParaRPr>
              </a:p>
            </p:txBody>
          </p:sp>
          <p:sp>
            <p:nvSpPr>
              <p:cNvPr id="10252" name="Freeform 11"/>
              <p:cNvSpPr>
                <a:spLocks noEditPoints="1"/>
              </p:cNvSpPr>
              <p:nvPr/>
            </p:nvSpPr>
            <p:spPr bwMode="auto">
              <a:xfrm>
                <a:off x="1088996" y="5432427"/>
                <a:ext cx="130175" cy="195263"/>
              </a:xfrm>
              <a:custGeom>
                <a:avLst/>
                <a:gdLst>
                  <a:gd name="T0" fmla="*/ 2147483647 w 493"/>
                  <a:gd name="T1" fmla="*/ 2147483647 h 738"/>
                  <a:gd name="T2" fmla="*/ 2147483647 w 493"/>
                  <a:gd name="T3" fmla="*/ 2147483647 h 738"/>
                  <a:gd name="T4" fmla="*/ 2147483647 w 493"/>
                  <a:gd name="T5" fmla="*/ 2147483647 h 738"/>
                  <a:gd name="T6" fmla="*/ 2147483647 w 493"/>
                  <a:gd name="T7" fmla="*/ 2147483647 h 738"/>
                  <a:gd name="T8" fmla="*/ 2147483647 w 493"/>
                  <a:gd name="T9" fmla="*/ 2147483647 h 738"/>
                  <a:gd name="T10" fmla="*/ 2147483647 w 493"/>
                  <a:gd name="T11" fmla="*/ 2147483647 h 738"/>
                  <a:gd name="T12" fmla="*/ 2147483647 w 493"/>
                  <a:gd name="T13" fmla="*/ 2147483647 h 738"/>
                  <a:gd name="T14" fmla="*/ 2147483647 w 493"/>
                  <a:gd name="T15" fmla="*/ 2147483647 h 738"/>
                  <a:gd name="T16" fmla="*/ 2147483647 w 493"/>
                  <a:gd name="T17" fmla="*/ 2147483647 h 738"/>
                  <a:gd name="T18" fmla="*/ 2147483647 w 493"/>
                  <a:gd name="T19" fmla="*/ 2147483647 h 738"/>
                  <a:gd name="T20" fmla="*/ 2147483647 w 493"/>
                  <a:gd name="T21" fmla="*/ 2147483647 h 738"/>
                  <a:gd name="T22" fmla="*/ 2147483647 w 493"/>
                  <a:gd name="T23" fmla="*/ 2147483647 h 738"/>
                  <a:gd name="T24" fmla="*/ 2147483647 w 493"/>
                  <a:gd name="T25" fmla="*/ 2147483647 h 738"/>
                  <a:gd name="T26" fmla="*/ 2147483647 w 493"/>
                  <a:gd name="T27" fmla="*/ 2147483647 h 738"/>
                  <a:gd name="T28" fmla="*/ 2147483647 w 493"/>
                  <a:gd name="T29" fmla="*/ 2147483647 h 738"/>
                  <a:gd name="T30" fmla="*/ 2147483647 w 493"/>
                  <a:gd name="T31" fmla="*/ 2147483647 h 738"/>
                  <a:gd name="T32" fmla="*/ 2147483647 w 493"/>
                  <a:gd name="T33" fmla="*/ 2147483647 h 738"/>
                  <a:gd name="T34" fmla="*/ 2147483647 w 493"/>
                  <a:gd name="T35" fmla="*/ 2147483647 h 738"/>
                  <a:gd name="T36" fmla="*/ 2147483647 w 493"/>
                  <a:gd name="T37" fmla="*/ 2147483647 h 738"/>
                  <a:gd name="T38" fmla="*/ 2147483647 w 493"/>
                  <a:gd name="T39" fmla="*/ 2147483647 h 738"/>
                  <a:gd name="T40" fmla="*/ 2147483647 w 493"/>
                  <a:gd name="T41" fmla="*/ 2147483647 h 738"/>
                  <a:gd name="T42" fmla="*/ 2147483647 w 493"/>
                  <a:gd name="T43" fmla="*/ 2147483647 h 738"/>
                  <a:gd name="T44" fmla="*/ 2147483647 w 493"/>
                  <a:gd name="T45" fmla="*/ 2147483647 h 738"/>
                  <a:gd name="T46" fmla="*/ 2147483647 w 493"/>
                  <a:gd name="T47" fmla="*/ 2147483647 h 738"/>
                  <a:gd name="T48" fmla="*/ 2147483647 w 493"/>
                  <a:gd name="T49" fmla="*/ 2147483647 h 738"/>
                  <a:gd name="T50" fmla="*/ 2147483647 w 493"/>
                  <a:gd name="T51" fmla="*/ 2147483647 h 738"/>
                  <a:gd name="T52" fmla="*/ 2147483647 w 493"/>
                  <a:gd name="T53" fmla="*/ 2147483647 h 738"/>
                  <a:gd name="T54" fmla="*/ 2147483647 w 493"/>
                  <a:gd name="T55" fmla="*/ 2147483647 h 738"/>
                  <a:gd name="T56" fmla="*/ 2147483647 w 493"/>
                  <a:gd name="T57" fmla="*/ 0 h 738"/>
                  <a:gd name="T58" fmla="*/ 2147483647 w 493"/>
                  <a:gd name="T59" fmla="*/ 2147483647 h 738"/>
                  <a:gd name="T60" fmla="*/ 2147483647 w 493"/>
                  <a:gd name="T61" fmla="*/ 2147483647 h 738"/>
                  <a:gd name="T62" fmla="*/ 2147483647 w 493"/>
                  <a:gd name="T63" fmla="*/ 2147483647 h 738"/>
                  <a:gd name="T64" fmla="*/ 2147483647 w 493"/>
                  <a:gd name="T65" fmla="*/ 2147483647 h 738"/>
                  <a:gd name="T66" fmla="*/ 2147483647 w 493"/>
                  <a:gd name="T67" fmla="*/ 2147483647 h 738"/>
                  <a:gd name="T68" fmla="*/ 2147483647 w 493"/>
                  <a:gd name="T69" fmla="*/ 2147483647 h 738"/>
                  <a:gd name="T70" fmla="*/ 2147483647 w 493"/>
                  <a:gd name="T71" fmla="*/ 2147483647 h 738"/>
                  <a:gd name="T72" fmla="*/ 2147483647 w 493"/>
                  <a:gd name="T73" fmla="*/ 2147483647 h 738"/>
                  <a:gd name="T74" fmla="*/ 2147483647 w 493"/>
                  <a:gd name="T75" fmla="*/ 2147483647 h 738"/>
                  <a:gd name="T76" fmla="*/ 2147483647 w 493"/>
                  <a:gd name="T77" fmla="*/ 2147483647 h 738"/>
                  <a:gd name="T78" fmla="*/ 2147483647 w 493"/>
                  <a:gd name="T79" fmla="*/ 2147483647 h 738"/>
                  <a:gd name="T80" fmla="*/ 2147483647 w 493"/>
                  <a:gd name="T81" fmla="*/ 2147483647 h 738"/>
                  <a:gd name="T82" fmla="*/ 2147483647 w 493"/>
                  <a:gd name="T83" fmla="*/ 2147483647 h 738"/>
                  <a:gd name="T84" fmla="*/ 2147483647 w 493"/>
                  <a:gd name="T85" fmla="*/ 2147483647 h 738"/>
                  <a:gd name="T86" fmla="*/ 2147483647 w 493"/>
                  <a:gd name="T87" fmla="*/ 2147483647 h 738"/>
                  <a:gd name="T88" fmla="*/ 2147483647 w 493"/>
                  <a:gd name="T89" fmla="*/ 2147483647 h 738"/>
                  <a:gd name="T90" fmla="*/ 2147483647 w 493"/>
                  <a:gd name="T91" fmla="*/ 2147483647 h 738"/>
                  <a:gd name="T92" fmla="*/ 2147483647 w 493"/>
                  <a:gd name="T93" fmla="*/ 2147483647 h 738"/>
                  <a:gd name="T94" fmla="*/ 2147483647 w 493"/>
                  <a:gd name="T95" fmla="*/ 2147483647 h 738"/>
                  <a:gd name="T96" fmla="*/ 2147483647 w 493"/>
                  <a:gd name="T97" fmla="*/ 2147483647 h 738"/>
                  <a:gd name="T98" fmla="*/ 2147483647 w 493"/>
                  <a:gd name="T99" fmla="*/ 2147483647 h 738"/>
                  <a:gd name="T100" fmla="*/ 2147483647 w 493"/>
                  <a:gd name="T101" fmla="*/ 2147483647 h 738"/>
                  <a:gd name="T102" fmla="*/ 2147483647 w 493"/>
                  <a:gd name="T103" fmla="*/ 2147483647 h 73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93"/>
                  <a:gd name="T157" fmla="*/ 0 h 738"/>
                  <a:gd name="T158" fmla="*/ 493 w 493"/>
                  <a:gd name="T159" fmla="*/ 738 h 738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93" h="738">
                    <a:moveTo>
                      <a:pt x="368" y="645"/>
                    </a:moveTo>
                    <a:lnTo>
                      <a:pt x="362" y="656"/>
                    </a:lnTo>
                    <a:lnTo>
                      <a:pt x="356" y="666"/>
                    </a:lnTo>
                    <a:lnTo>
                      <a:pt x="348" y="676"/>
                    </a:lnTo>
                    <a:lnTo>
                      <a:pt x="341" y="686"/>
                    </a:lnTo>
                    <a:lnTo>
                      <a:pt x="332" y="694"/>
                    </a:lnTo>
                    <a:lnTo>
                      <a:pt x="323" y="702"/>
                    </a:lnTo>
                    <a:lnTo>
                      <a:pt x="315" y="708"/>
                    </a:lnTo>
                    <a:lnTo>
                      <a:pt x="305" y="715"/>
                    </a:lnTo>
                    <a:lnTo>
                      <a:pt x="294" y="720"/>
                    </a:lnTo>
                    <a:lnTo>
                      <a:pt x="285" y="725"/>
                    </a:lnTo>
                    <a:lnTo>
                      <a:pt x="273" y="729"/>
                    </a:lnTo>
                    <a:lnTo>
                      <a:pt x="262" y="732"/>
                    </a:lnTo>
                    <a:lnTo>
                      <a:pt x="250" y="734"/>
                    </a:lnTo>
                    <a:lnTo>
                      <a:pt x="237" y="737"/>
                    </a:lnTo>
                    <a:lnTo>
                      <a:pt x="224" y="738"/>
                    </a:lnTo>
                    <a:lnTo>
                      <a:pt x="211" y="738"/>
                    </a:lnTo>
                    <a:lnTo>
                      <a:pt x="198" y="738"/>
                    </a:lnTo>
                    <a:lnTo>
                      <a:pt x="185" y="737"/>
                    </a:lnTo>
                    <a:lnTo>
                      <a:pt x="173" y="735"/>
                    </a:lnTo>
                    <a:lnTo>
                      <a:pt x="161" y="733"/>
                    </a:lnTo>
                    <a:lnTo>
                      <a:pt x="150" y="731"/>
                    </a:lnTo>
                    <a:lnTo>
                      <a:pt x="139" y="728"/>
                    </a:lnTo>
                    <a:lnTo>
                      <a:pt x="128" y="724"/>
                    </a:lnTo>
                    <a:lnTo>
                      <a:pt x="118" y="719"/>
                    </a:lnTo>
                    <a:lnTo>
                      <a:pt x="108" y="714"/>
                    </a:lnTo>
                    <a:lnTo>
                      <a:pt x="100" y="708"/>
                    </a:lnTo>
                    <a:lnTo>
                      <a:pt x="90" y="703"/>
                    </a:lnTo>
                    <a:lnTo>
                      <a:pt x="83" y="695"/>
                    </a:lnTo>
                    <a:lnTo>
                      <a:pt x="74" y="688"/>
                    </a:lnTo>
                    <a:lnTo>
                      <a:pt x="66" y="680"/>
                    </a:lnTo>
                    <a:lnTo>
                      <a:pt x="60" y="672"/>
                    </a:lnTo>
                    <a:lnTo>
                      <a:pt x="52" y="663"/>
                    </a:lnTo>
                    <a:lnTo>
                      <a:pt x="40" y="644"/>
                    </a:lnTo>
                    <a:lnTo>
                      <a:pt x="30" y="623"/>
                    </a:lnTo>
                    <a:lnTo>
                      <a:pt x="21" y="602"/>
                    </a:lnTo>
                    <a:lnTo>
                      <a:pt x="13" y="579"/>
                    </a:lnTo>
                    <a:lnTo>
                      <a:pt x="8" y="555"/>
                    </a:lnTo>
                    <a:lnTo>
                      <a:pt x="4" y="530"/>
                    </a:lnTo>
                    <a:lnTo>
                      <a:pt x="1" y="504"/>
                    </a:lnTo>
                    <a:lnTo>
                      <a:pt x="0" y="477"/>
                    </a:lnTo>
                    <a:lnTo>
                      <a:pt x="1" y="451"/>
                    </a:lnTo>
                    <a:lnTo>
                      <a:pt x="4" y="427"/>
                    </a:lnTo>
                    <a:lnTo>
                      <a:pt x="8" y="402"/>
                    </a:lnTo>
                    <a:lnTo>
                      <a:pt x="13" y="379"/>
                    </a:lnTo>
                    <a:lnTo>
                      <a:pt x="21" y="356"/>
                    </a:lnTo>
                    <a:lnTo>
                      <a:pt x="30" y="335"/>
                    </a:lnTo>
                    <a:lnTo>
                      <a:pt x="40" y="314"/>
                    </a:lnTo>
                    <a:lnTo>
                      <a:pt x="52" y="295"/>
                    </a:lnTo>
                    <a:lnTo>
                      <a:pt x="60" y="286"/>
                    </a:lnTo>
                    <a:lnTo>
                      <a:pt x="66" y="278"/>
                    </a:lnTo>
                    <a:lnTo>
                      <a:pt x="74" y="270"/>
                    </a:lnTo>
                    <a:lnTo>
                      <a:pt x="81" y="262"/>
                    </a:lnTo>
                    <a:lnTo>
                      <a:pt x="90" y="255"/>
                    </a:lnTo>
                    <a:lnTo>
                      <a:pt x="99" y="249"/>
                    </a:lnTo>
                    <a:lnTo>
                      <a:pt x="108" y="243"/>
                    </a:lnTo>
                    <a:lnTo>
                      <a:pt x="117" y="239"/>
                    </a:lnTo>
                    <a:lnTo>
                      <a:pt x="128" y="234"/>
                    </a:lnTo>
                    <a:lnTo>
                      <a:pt x="138" y="230"/>
                    </a:lnTo>
                    <a:lnTo>
                      <a:pt x="148" y="227"/>
                    </a:lnTo>
                    <a:lnTo>
                      <a:pt x="159" y="224"/>
                    </a:lnTo>
                    <a:lnTo>
                      <a:pt x="171" y="222"/>
                    </a:lnTo>
                    <a:lnTo>
                      <a:pt x="183" y="220"/>
                    </a:lnTo>
                    <a:lnTo>
                      <a:pt x="195" y="219"/>
                    </a:lnTo>
                    <a:lnTo>
                      <a:pt x="208" y="219"/>
                    </a:lnTo>
                    <a:lnTo>
                      <a:pt x="221" y="219"/>
                    </a:lnTo>
                    <a:lnTo>
                      <a:pt x="234" y="220"/>
                    </a:lnTo>
                    <a:lnTo>
                      <a:pt x="246" y="222"/>
                    </a:lnTo>
                    <a:lnTo>
                      <a:pt x="258" y="225"/>
                    </a:lnTo>
                    <a:lnTo>
                      <a:pt x="268" y="228"/>
                    </a:lnTo>
                    <a:lnTo>
                      <a:pt x="279" y="232"/>
                    </a:lnTo>
                    <a:lnTo>
                      <a:pt x="290" y="236"/>
                    </a:lnTo>
                    <a:lnTo>
                      <a:pt x="300" y="242"/>
                    </a:lnTo>
                    <a:lnTo>
                      <a:pt x="309" y="248"/>
                    </a:lnTo>
                    <a:lnTo>
                      <a:pt x="318" y="255"/>
                    </a:lnTo>
                    <a:lnTo>
                      <a:pt x="327" y="262"/>
                    </a:lnTo>
                    <a:lnTo>
                      <a:pt x="335" y="271"/>
                    </a:lnTo>
                    <a:lnTo>
                      <a:pt x="343" y="280"/>
                    </a:lnTo>
                    <a:lnTo>
                      <a:pt x="350" y="289"/>
                    </a:lnTo>
                    <a:lnTo>
                      <a:pt x="358" y="300"/>
                    </a:lnTo>
                    <a:lnTo>
                      <a:pt x="364" y="311"/>
                    </a:lnTo>
                    <a:lnTo>
                      <a:pt x="362" y="293"/>
                    </a:lnTo>
                    <a:lnTo>
                      <a:pt x="362" y="271"/>
                    </a:lnTo>
                    <a:lnTo>
                      <a:pt x="361" y="247"/>
                    </a:lnTo>
                    <a:lnTo>
                      <a:pt x="361" y="222"/>
                    </a:lnTo>
                    <a:lnTo>
                      <a:pt x="361" y="0"/>
                    </a:lnTo>
                    <a:lnTo>
                      <a:pt x="489" y="0"/>
                    </a:lnTo>
                    <a:lnTo>
                      <a:pt x="489" y="584"/>
                    </a:lnTo>
                    <a:lnTo>
                      <a:pt x="493" y="730"/>
                    </a:lnTo>
                    <a:lnTo>
                      <a:pt x="370" y="730"/>
                    </a:lnTo>
                    <a:lnTo>
                      <a:pt x="368" y="645"/>
                    </a:lnTo>
                    <a:close/>
                    <a:moveTo>
                      <a:pt x="135" y="481"/>
                    </a:moveTo>
                    <a:lnTo>
                      <a:pt x="135" y="496"/>
                    </a:lnTo>
                    <a:lnTo>
                      <a:pt x="137" y="510"/>
                    </a:lnTo>
                    <a:lnTo>
                      <a:pt x="139" y="523"/>
                    </a:lnTo>
                    <a:lnTo>
                      <a:pt x="142" y="537"/>
                    </a:lnTo>
                    <a:lnTo>
                      <a:pt x="146" y="550"/>
                    </a:lnTo>
                    <a:lnTo>
                      <a:pt x="151" y="563"/>
                    </a:lnTo>
                    <a:lnTo>
                      <a:pt x="156" y="576"/>
                    </a:lnTo>
                    <a:lnTo>
                      <a:pt x="164" y="587"/>
                    </a:lnTo>
                    <a:lnTo>
                      <a:pt x="170" y="598"/>
                    </a:lnTo>
                    <a:lnTo>
                      <a:pt x="179" y="609"/>
                    </a:lnTo>
                    <a:lnTo>
                      <a:pt x="187" y="617"/>
                    </a:lnTo>
                    <a:lnTo>
                      <a:pt x="198" y="623"/>
                    </a:lnTo>
                    <a:lnTo>
                      <a:pt x="209" y="629"/>
                    </a:lnTo>
                    <a:lnTo>
                      <a:pt x="221" y="633"/>
                    </a:lnTo>
                    <a:lnTo>
                      <a:pt x="233" y="635"/>
                    </a:lnTo>
                    <a:lnTo>
                      <a:pt x="247" y="636"/>
                    </a:lnTo>
                    <a:lnTo>
                      <a:pt x="260" y="635"/>
                    </a:lnTo>
                    <a:lnTo>
                      <a:pt x="273" y="633"/>
                    </a:lnTo>
                    <a:lnTo>
                      <a:pt x="285" y="630"/>
                    </a:lnTo>
                    <a:lnTo>
                      <a:pt x="295" y="624"/>
                    </a:lnTo>
                    <a:lnTo>
                      <a:pt x="306" y="618"/>
                    </a:lnTo>
                    <a:lnTo>
                      <a:pt x="316" y="609"/>
                    </a:lnTo>
                    <a:lnTo>
                      <a:pt x="325" y="600"/>
                    </a:lnTo>
                    <a:lnTo>
                      <a:pt x="332" y="589"/>
                    </a:lnTo>
                    <a:lnTo>
                      <a:pt x="339" y="577"/>
                    </a:lnTo>
                    <a:lnTo>
                      <a:pt x="345" y="565"/>
                    </a:lnTo>
                    <a:lnTo>
                      <a:pt x="349" y="552"/>
                    </a:lnTo>
                    <a:lnTo>
                      <a:pt x="354" y="539"/>
                    </a:lnTo>
                    <a:lnTo>
                      <a:pt x="357" y="526"/>
                    </a:lnTo>
                    <a:lnTo>
                      <a:pt x="359" y="512"/>
                    </a:lnTo>
                    <a:lnTo>
                      <a:pt x="360" y="498"/>
                    </a:lnTo>
                    <a:lnTo>
                      <a:pt x="361" y="483"/>
                    </a:lnTo>
                    <a:lnTo>
                      <a:pt x="360" y="468"/>
                    </a:lnTo>
                    <a:lnTo>
                      <a:pt x="359" y="452"/>
                    </a:lnTo>
                    <a:lnTo>
                      <a:pt x="357" y="438"/>
                    </a:lnTo>
                    <a:lnTo>
                      <a:pt x="354" y="424"/>
                    </a:lnTo>
                    <a:lnTo>
                      <a:pt x="349" y="410"/>
                    </a:lnTo>
                    <a:lnTo>
                      <a:pt x="345" y="397"/>
                    </a:lnTo>
                    <a:lnTo>
                      <a:pt x="339" y="386"/>
                    </a:lnTo>
                    <a:lnTo>
                      <a:pt x="332" y="374"/>
                    </a:lnTo>
                    <a:lnTo>
                      <a:pt x="325" y="363"/>
                    </a:lnTo>
                    <a:lnTo>
                      <a:pt x="316" y="353"/>
                    </a:lnTo>
                    <a:lnTo>
                      <a:pt x="306" y="346"/>
                    </a:lnTo>
                    <a:lnTo>
                      <a:pt x="296" y="339"/>
                    </a:lnTo>
                    <a:lnTo>
                      <a:pt x="285" y="334"/>
                    </a:lnTo>
                    <a:lnTo>
                      <a:pt x="273" y="330"/>
                    </a:lnTo>
                    <a:lnTo>
                      <a:pt x="259" y="328"/>
                    </a:lnTo>
                    <a:lnTo>
                      <a:pt x="245" y="327"/>
                    </a:lnTo>
                    <a:lnTo>
                      <a:pt x="231" y="328"/>
                    </a:lnTo>
                    <a:lnTo>
                      <a:pt x="218" y="330"/>
                    </a:lnTo>
                    <a:lnTo>
                      <a:pt x="206" y="334"/>
                    </a:lnTo>
                    <a:lnTo>
                      <a:pt x="195" y="339"/>
                    </a:lnTo>
                    <a:lnTo>
                      <a:pt x="185" y="346"/>
                    </a:lnTo>
                    <a:lnTo>
                      <a:pt x="175" y="353"/>
                    </a:lnTo>
                    <a:lnTo>
                      <a:pt x="168" y="362"/>
                    </a:lnTo>
                    <a:lnTo>
                      <a:pt x="161" y="373"/>
                    </a:lnTo>
                    <a:lnTo>
                      <a:pt x="155" y="384"/>
                    </a:lnTo>
                    <a:lnTo>
                      <a:pt x="150" y="396"/>
                    </a:lnTo>
                    <a:lnTo>
                      <a:pt x="145" y="409"/>
                    </a:lnTo>
                    <a:lnTo>
                      <a:pt x="142" y="422"/>
                    </a:lnTo>
                    <a:lnTo>
                      <a:pt x="139" y="436"/>
                    </a:lnTo>
                    <a:lnTo>
                      <a:pt x="137" y="450"/>
                    </a:lnTo>
                    <a:lnTo>
                      <a:pt x="135" y="465"/>
                    </a:lnTo>
                    <a:lnTo>
                      <a:pt x="135" y="481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a-ES">
                  <a:solidFill>
                    <a:prstClr val="black"/>
                  </a:solidFill>
                  <a:latin typeface="FrutigerNext for APB" pitchFamily="34" charset="0"/>
                </a:endParaRPr>
              </a:p>
            </p:txBody>
          </p:sp>
          <p:sp>
            <p:nvSpPr>
              <p:cNvPr id="10253" name="Freeform 12"/>
              <p:cNvSpPr>
                <a:spLocks noEditPoints="1"/>
              </p:cNvSpPr>
              <p:nvPr/>
            </p:nvSpPr>
            <p:spPr bwMode="auto">
              <a:xfrm>
                <a:off x="1246159" y="5489577"/>
                <a:ext cx="123825" cy="139700"/>
              </a:xfrm>
              <a:custGeom>
                <a:avLst/>
                <a:gdLst>
                  <a:gd name="T0" fmla="*/ 2147483647 w 468"/>
                  <a:gd name="T1" fmla="*/ 2147483647 h 528"/>
                  <a:gd name="T2" fmla="*/ 2147483647 w 468"/>
                  <a:gd name="T3" fmla="*/ 2147483647 h 528"/>
                  <a:gd name="T4" fmla="*/ 2147483647 w 468"/>
                  <a:gd name="T5" fmla="*/ 2147483647 h 528"/>
                  <a:gd name="T6" fmla="*/ 2147483647 w 468"/>
                  <a:gd name="T7" fmla="*/ 2147483647 h 528"/>
                  <a:gd name="T8" fmla="*/ 2147483647 w 468"/>
                  <a:gd name="T9" fmla="*/ 2147483647 h 528"/>
                  <a:gd name="T10" fmla="*/ 2147483647 w 468"/>
                  <a:gd name="T11" fmla="*/ 2147483647 h 528"/>
                  <a:gd name="T12" fmla="*/ 2147483647 w 468"/>
                  <a:gd name="T13" fmla="*/ 2147483647 h 528"/>
                  <a:gd name="T14" fmla="*/ 2147483647 w 468"/>
                  <a:gd name="T15" fmla="*/ 2147483647 h 528"/>
                  <a:gd name="T16" fmla="*/ 2147483647 w 468"/>
                  <a:gd name="T17" fmla="*/ 2147483647 h 528"/>
                  <a:gd name="T18" fmla="*/ 2147483647 w 468"/>
                  <a:gd name="T19" fmla="*/ 2147483647 h 528"/>
                  <a:gd name="T20" fmla="*/ 0 w 468"/>
                  <a:gd name="T21" fmla="*/ 2147483647 h 528"/>
                  <a:gd name="T22" fmla="*/ 2147483647 w 468"/>
                  <a:gd name="T23" fmla="*/ 2147483647 h 528"/>
                  <a:gd name="T24" fmla="*/ 2147483647 w 468"/>
                  <a:gd name="T25" fmla="*/ 2147483647 h 528"/>
                  <a:gd name="T26" fmla="*/ 2147483647 w 468"/>
                  <a:gd name="T27" fmla="*/ 2147483647 h 528"/>
                  <a:gd name="T28" fmla="*/ 2147483647 w 468"/>
                  <a:gd name="T29" fmla="*/ 2147483647 h 528"/>
                  <a:gd name="T30" fmla="*/ 2147483647 w 468"/>
                  <a:gd name="T31" fmla="*/ 2147483647 h 528"/>
                  <a:gd name="T32" fmla="*/ 2147483647 w 468"/>
                  <a:gd name="T33" fmla="*/ 2147483647 h 528"/>
                  <a:gd name="T34" fmla="*/ 2147483647 w 468"/>
                  <a:gd name="T35" fmla="*/ 2147483647 h 528"/>
                  <a:gd name="T36" fmla="*/ 2147483647 w 468"/>
                  <a:gd name="T37" fmla="*/ 2147483647 h 528"/>
                  <a:gd name="T38" fmla="*/ 2147483647 w 468"/>
                  <a:gd name="T39" fmla="*/ 2147483647 h 528"/>
                  <a:gd name="T40" fmla="*/ 2147483647 w 468"/>
                  <a:gd name="T41" fmla="*/ 0 h 528"/>
                  <a:gd name="T42" fmla="*/ 2147483647 w 468"/>
                  <a:gd name="T43" fmla="*/ 2147483647 h 528"/>
                  <a:gd name="T44" fmla="*/ 2147483647 w 468"/>
                  <a:gd name="T45" fmla="*/ 2147483647 h 528"/>
                  <a:gd name="T46" fmla="*/ 2147483647 w 468"/>
                  <a:gd name="T47" fmla="*/ 2147483647 h 528"/>
                  <a:gd name="T48" fmla="*/ 2147483647 w 468"/>
                  <a:gd name="T49" fmla="*/ 2147483647 h 528"/>
                  <a:gd name="T50" fmla="*/ 2147483647 w 468"/>
                  <a:gd name="T51" fmla="*/ 2147483647 h 528"/>
                  <a:gd name="T52" fmla="*/ 2147483647 w 468"/>
                  <a:gd name="T53" fmla="*/ 2147483647 h 528"/>
                  <a:gd name="T54" fmla="*/ 2147483647 w 468"/>
                  <a:gd name="T55" fmla="*/ 2147483647 h 528"/>
                  <a:gd name="T56" fmla="*/ 2147483647 w 468"/>
                  <a:gd name="T57" fmla="*/ 2147483647 h 528"/>
                  <a:gd name="T58" fmla="*/ 2147483647 w 468"/>
                  <a:gd name="T59" fmla="*/ 2147483647 h 528"/>
                  <a:gd name="T60" fmla="*/ 2147483647 w 468"/>
                  <a:gd name="T61" fmla="*/ 2147483647 h 528"/>
                  <a:gd name="T62" fmla="*/ 2147483647 w 468"/>
                  <a:gd name="T63" fmla="*/ 2147483647 h 528"/>
                  <a:gd name="T64" fmla="*/ 2147483647 w 468"/>
                  <a:gd name="T65" fmla="*/ 2147483647 h 528"/>
                  <a:gd name="T66" fmla="*/ 2147483647 w 468"/>
                  <a:gd name="T67" fmla="*/ 2147483647 h 528"/>
                  <a:gd name="T68" fmla="*/ 2147483647 w 468"/>
                  <a:gd name="T69" fmla="*/ 2147483647 h 528"/>
                  <a:gd name="T70" fmla="*/ 2147483647 w 468"/>
                  <a:gd name="T71" fmla="*/ 2147483647 h 528"/>
                  <a:gd name="T72" fmla="*/ 2147483647 w 468"/>
                  <a:gd name="T73" fmla="*/ 2147483647 h 528"/>
                  <a:gd name="T74" fmla="*/ 2147483647 w 468"/>
                  <a:gd name="T75" fmla="*/ 2147483647 h 528"/>
                  <a:gd name="T76" fmla="*/ 2147483647 w 468"/>
                  <a:gd name="T77" fmla="*/ 2147483647 h 528"/>
                  <a:gd name="T78" fmla="*/ 2147483647 w 468"/>
                  <a:gd name="T79" fmla="*/ 2147483647 h 528"/>
                  <a:gd name="T80" fmla="*/ 2147483647 w 468"/>
                  <a:gd name="T81" fmla="*/ 2147483647 h 528"/>
                  <a:gd name="T82" fmla="*/ 2147483647 w 468"/>
                  <a:gd name="T83" fmla="*/ 2147483647 h 528"/>
                  <a:gd name="T84" fmla="*/ 2147483647 w 468"/>
                  <a:gd name="T85" fmla="*/ 2147483647 h 528"/>
                  <a:gd name="T86" fmla="*/ 2147483647 w 468"/>
                  <a:gd name="T87" fmla="*/ 2147483647 h 528"/>
                  <a:gd name="T88" fmla="*/ 2147483647 w 468"/>
                  <a:gd name="T89" fmla="*/ 2147483647 h 528"/>
                  <a:gd name="T90" fmla="*/ 2147483647 w 468"/>
                  <a:gd name="T91" fmla="*/ 2147483647 h 528"/>
                  <a:gd name="T92" fmla="*/ 2147483647 w 468"/>
                  <a:gd name="T93" fmla="*/ 2147483647 h 528"/>
                  <a:gd name="T94" fmla="*/ 2147483647 w 468"/>
                  <a:gd name="T95" fmla="*/ 2147483647 h 528"/>
                  <a:gd name="T96" fmla="*/ 2147483647 w 468"/>
                  <a:gd name="T97" fmla="*/ 2147483647 h 528"/>
                  <a:gd name="T98" fmla="*/ 2147483647 w 468"/>
                  <a:gd name="T99" fmla="*/ 2147483647 h 528"/>
                  <a:gd name="T100" fmla="*/ 2147483647 w 468"/>
                  <a:gd name="T101" fmla="*/ 2147483647 h 528"/>
                  <a:gd name="T102" fmla="*/ 2147483647 w 468"/>
                  <a:gd name="T103" fmla="*/ 2147483647 h 528"/>
                  <a:gd name="T104" fmla="*/ 2147483647 w 468"/>
                  <a:gd name="T105" fmla="*/ 2147483647 h 52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468"/>
                  <a:gd name="T160" fmla="*/ 0 h 528"/>
                  <a:gd name="T161" fmla="*/ 468 w 468"/>
                  <a:gd name="T162" fmla="*/ 528 h 528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468" h="528">
                    <a:moveTo>
                      <a:pt x="262" y="528"/>
                    </a:moveTo>
                    <a:lnTo>
                      <a:pt x="246" y="528"/>
                    </a:lnTo>
                    <a:lnTo>
                      <a:pt x="231" y="527"/>
                    </a:lnTo>
                    <a:lnTo>
                      <a:pt x="217" y="526"/>
                    </a:lnTo>
                    <a:lnTo>
                      <a:pt x="203" y="524"/>
                    </a:lnTo>
                    <a:lnTo>
                      <a:pt x="189" y="522"/>
                    </a:lnTo>
                    <a:lnTo>
                      <a:pt x="176" y="518"/>
                    </a:lnTo>
                    <a:lnTo>
                      <a:pt x="163" y="515"/>
                    </a:lnTo>
                    <a:lnTo>
                      <a:pt x="151" y="511"/>
                    </a:lnTo>
                    <a:lnTo>
                      <a:pt x="139" y="506"/>
                    </a:lnTo>
                    <a:lnTo>
                      <a:pt x="127" y="501"/>
                    </a:lnTo>
                    <a:lnTo>
                      <a:pt x="116" y="496"/>
                    </a:lnTo>
                    <a:lnTo>
                      <a:pt x="106" y="489"/>
                    </a:lnTo>
                    <a:lnTo>
                      <a:pt x="96" y="483"/>
                    </a:lnTo>
                    <a:lnTo>
                      <a:pt x="86" y="475"/>
                    </a:lnTo>
                    <a:lnTo>
                      <a:pt x="77" y="468"/>
                    </a:lnTo>
                    <a:lnTo>
                      <a:pt x="68" y="459"/>
                    </a:lnTo>
                    <a:lnTo>
                      <a:pt x="60" y="450"/>
                    </a:lnTo>
                    <a:lnTo>
                      <a:pt x="52" y="441"/>
                    </a:lnTo>
                    <a:lnTo>
                      <a:pt x="45" y="431"/>
                    </a:lnTo>
                    <a:lnTo>
                      <a:pt x="38" y="421"/>
                    </a:lnTo>
                    <a:lnTo>
                      <a:pt x="32" y="410"/>
                    </a:lnTo>
                    <a:lnTo>
                      <a:pt x="26" y="399"/>
                    </a:lnTo>
                    <a:lnTo>
                      <a:pt x="21" y="388"/>
                    </a:lnTo>
                    <a:lnTo>
                      <a:pt x="17" y="376"/>
                    </a:lnTo>
                    <a:lnTo>
                      <a:pt x="13" y="364"/>
                    </a:lnTo>
                    <a:lnTo>
                      <a:pt x="9" y="351"/>
                    </a:lnTo>
                    <a:lnTo>
                      <a:pt x="6" y="338"/>
                    </a:lnTo>
                    <a:lnTo>
                      <a:pt x="4" y="324"/>
                    </a:lnTo>
                    <a:lnTo>
                      <a:pt x="2" y="310"/>
                    </a:lnTo>
                    <a:lnTo>
                      <a:pt x="1" y="295"/>
                    </a:lnTo>
                    <a:lnTo>
                      <a:pt x="0" y="280"/>
                    </a:lnTo>
                    <a:lnTo>
                      <a:pt x="0" y="264"/>
                    </a:lnTo>
                    <a:lnTo>
                      <a:pt x="1" y="236"/>
                    </a:lnTo>
                    <a:lnTo>
                      <a:pt x="3" y="209"/>
                    </a:lnTo>
                    <a:lnTo>
                      <a:pt x="5" y="196"/>
                    </a:lnTo>
                    <a:lnTo>
                      <a:pt x="8" y="183"/>
                    </a:lnTo>
                    <a:lnTo>
                      <a:pt x="12" y="171"/>
                    </a:lnTo>
                    <a:lnTo>
                      <a:pt x="16" y="159"/>
                    </a:lnTo>
                    <a:lnTo>
                      <a:pt x="20" y="147"/>
                    </a:lnTo>
                    <a:lnTo>
                      <a:pt x="25" y="136"/>
                    </a:lnTo>
                    <a:lnTo>
                      <a:pt x="30" y="124"/>
                    </a:lnTo>
                    <a:lnTo>
                      <a:pt x="36" y="113"/>
                    </a:lnTo>
                    <a:lnTo>
                      <a:pt x="43" y="104"/>
                    </a:lnTo>
                    <a:lnTo>
                      <a:pt x="49" y="94"/>
                    </a:lnTo>
                    <a:lnTo>
                      <a:pt x="57" y="84"/>
                    </a:lnTo>
                    <a:lnTo>
                      <a:pt x="65" y="74"/>
                    </a:lnTo>
                    <a:lnTo>
                      <a:pt x="73" y="66"/>
                    </a:lnTo>
                    <a:lnTo>
                      <a:pt x="82" y="57"/>
                    </a:lnTo>
                    <a:lnTo>
                      <a:pt x="90" y="50"/>
                    </a:lnTo>
                    <a:lnTo>
                      <a:pt x="100" y="42"/>
                    </a:lnTo>
                    <a:lnTo>
                      <a:pt x="110" y="36"/>
                    </a:lnTo>
                    <a:lnTo>
                      <a:pt x="121" y="29"/>
                    </a:lnTo>
                    <a:lnTo>
                      <a:pt x="132" y="24"/>
                    </a:lnTo>
                    <a:lnTo>
                      <a:pt x="142" y="18"/>
                    </a:lnTo>
                    <a:lnTo>
                      <a:pt x="154" y="14"/>
                    </a:lnTo>
                    <a:lnTo>
                      <a:pt x="165" y="11"/>
                    </a:lnTo>
                    <a:lnTo>
                      <a:pt x="178" y="7"/>
                    </a:lnTo>
                    <a:lnTo>
                      <a:pt x="190" y="5"/>
                    </a:lnTo>
                    <a:lnTo>
                      <a:pt x="203" y="3"/>
                    </a:lnTo>
                    <a:lnTo>
                      <a:pt x="217" y="1"/>
                    </a:lnTo>
                    <a:lnTo>
                      <a:pt x="231" y="1"/>
                    </a:lnTo>
                    <a:lnTo>
                      <a:pt x="245" y="0"/>
                    </a:lnTo>
                    <a:lnTo>
                      <a:pt x="258" y="1"/>
                    </a:lnTo>
                    <a:lnTo>
                      <a:pt x="271" y="1"/>
                    </a:lnTo>
                    <a:lnTo>
                      <a:pt x="284" y="3"/>
                    </a:lnTo>
                    <a:lnTo>
                      <a:pt x="297" y="5"/>
                    </a:lnTo>
                    <a:lnTo>
                      <a:pt x="309" y="7"/>
                    </a:lnTo>
                    <a:lnTo>
                      <a:pt x="319" y="11"/>
                    </a:lnTo>
                    <a:lnTo>
                      <a:pt x="330" y="14"/>
                    </a:lnTo>
                    <a:lnTo>
                      <a:pt x="341" y="18"/>
                    </a:lnTo>
                    <a:lnTo>
                      <a:pt x="352" y="24"/>
                    </a:lnTo>
                    <a:lnTo>
                      <a:pt x="362" y="29"/>
                    </a:lnTo>
                    <a:lnTo>
                      <a:pt x="370" y="36"/>
                    </a:lnTo>
                    <a:lnTo>
                      <a:pt x="380" y="42"/>
                    </a:lnTo>
                    <a:lnTo>
                      <a:pt x="389" y="50"/>
                    </a:lnTo>
                    <a:lnTo>
                      <a:pt x="396" y="57"/>
                    </a:lnTo>
                    <a:lnTo>
                      <a:pt x="404" y="66"/>
                    </a:lnTo>
                    <a:lnTo>
                      <a:pt x="411" y="74"/>
                    </a:lnTo>
                    <a:lnTo>
                      <a:pt x="424" y="93"/>
                    </a:lnTo>
                    <a:lnTo>
                      <a:pt x="436" y="113"/>
                    </a:lnTo>
                    <a:lnTo>
                      <a:pt x="446" y="135"/>
                    </a:lnTo>
                    <a:lnTo>
                      <a:pt x="453" y="158"/>
                    </a:lnTo>
                    <a:lnTo>
                      <a:pt x="460" y="182"/>
                    </a:lnTo>
                    <a:lnTo>
                      <a:pt x="464" y="207"/>
                    </a:lnTo>
                    <a:lnTo>
                      <a:pt x="466" y="234"/>
                    </a:lnTo>
                    <a:lnTo>
                      <a:pt x="468" y="261"/>
                    </a:lnTo>
                    <a:lnTo>
                      <a:pt x="468" y="273"/>
                    </a:lnTo>
                    <a:lnTo>
                      <a:pt x="466" y="284"/>
                    </a:lnTo>
                    <a:lnTo>
                      <a:pt x="465" y="295"/>
                    </a:lnTo>
                    <a:lnTo>
                      <a:pt x="464" y="307"/>
                    </a:lnTo>
                    <a:lnTo>
                      <a:pt x="127" y="307"/>
                    </a:lnTo>
                    <a:lnTo>
                      <a:pt x="128" y="321"/>
                    </a:lnTo>
                    <a:lnTo>
                      <a:pt x="132" y="334"/>
                    </a:lnTo>
                    <a:lnTo>
                      <a:pt x="136" y="347"/>
                    </a:lnTo>
                    <a:lnTo>
                      <a:pt x="141" y="358"/>
                    </a:lnTo>
                    <a:lnTo>
                      <a:pt x="148" y="369"/>
                    </a:lnTo>
                    <a:lnTo>
                      <a:pt x="155" y="380"/>
                    </a:lnTo>
                    <a:lnTo>
                      <a:pt x="164" y="390"/>
                    </a:lnTo>
                    <a:lnTo>
                      <a:pt x="174" y="398"/>
                    </a:lnTo>
                    <a:lnTo>
                      <a:pt x="184" y="406"/>
                    </a:lnTo>
                    <a:lnTo>
                      <a:pt x="195" y="412"/>
                    </a:lnTo>
                    <a:lnTo>
                      <a:pt x="207" y="419"/>
                    </a:lnTo>
                    <a:lnTo>
                      <a:pt x="220" y="423"/>
                    </a:lnTo>
                    <a:lnTo>
                      <a:pt x="233" y="428"/>
                    </a:lnTo>
                    <a:lnTo>
                      <a:pt x="247" y="430"/>
                    </a:lnTo>
                    <a:lnTo>
                      <a:pt x="261" y="431"/>
                    </a:lnTo>
                    <a:lnTo>
                      <a:pt x="276" y="432"/>
                    </a:lnTo>
                    <a:lnTo>
                      <a:pt x="296" y="431"/>
                    </a:lnTo>
                    <a:lnTo>
                      <a:pt x="315" y="429"/>
                    </a:lnTo>
                    <a:lnTo>
                      <a:pt x="335" y="424"/>
                    </a:lnTo>
                    <a:lnTo>
                      <a:pt x="352" y="419"/>
                    </a:lnTo>
                    <a:lnTo>
                      <a:pt x="371" y="412"/>
                    </a:lnTo>
                    <a:lnTo>
                      <a:pt x="391" y="404"/>
                    </a:lnTo>
                    <a:lnTo>
                      <a:pt x="410" y="393"/>
                    </a:lnTo>
                    <a:lnTo>
                      <a:pt x="432" y="381"/>
                    </a:lnTo>
                    <a:lnTo>
                      <a:pt x="434" y="493"/>
                    </a:lnTo>
                    <a:lnTo>
                      <a:pt x="413" y="502"/>
                    </a:lnTo>
                    <a:lnTo>
                      <a:pt x="394" y="509"/>
                    </a:lnTo>
                    <a:lnTo>
                      <a:pt x="372" y="515"/>
                    </a:lnTo>
                    <a:lnTo>
                      <a:pt x="352" y="519"/>
                    </a:lnTo>
                    <a:lnTo>
                      <a:pt x="329" y="524"/>
                    </a:lnTo>
                    <a:lnTo>
                      <a:pt x="308" y="526"/>
                    </a:lnTo>
                    <a:lnTo>
                      <a:pt x="285" y="528"/>
                    </a:lnTo>
                    <a:lnTo>
                      <a:pt x="262" y="528"/>
                    </a:lnTo>
                    <a:close/>
                    <a:moveTo>
                      <a:pt x="125" y="216"/>
                    </a:moveTo>
                    <a:lnTo>
                      <a:pt x="344" y="216"/>
                    </a:lnTo>
                    <a:lnTo>
                      <a:pt x="343" y="203"/>
                    </a:lnTo>
                    <a:lnTo>
                      <a:pt x="342" y="191"/>
                    </a:lnTo>
                    <a:lnTo>
                      <a:pt x="340" y="179"/>
                    </a:lnTo>
                    <a:lnTo>
                      <a:pt x="338" y="167"/>
                    </a:lnTo>
                    <a:lnTo>
                      <a:pt x="334" y="156"/>
                    </a:lnTo>
                    <a:lnTo>
                      <a:pt x="329" y="147"/>
                    </a:lnTo>
                    <a:lnTo>
                      <a:pt x="324" y="137"/>
                    </a:lnTo>
                    <a:lnTo>
                      <a:pt x="318" y="127"/>
                    </a:lnTo>
                    <a:lnTo>
                      <a:pt x="311" y="119"/>
                    </a:lnTo>
                    <a:lnTo>
                      <a:pt x="303" y="111"/>
                    </a:lnTo>
                    <a:lnTo>
                      <a:pt x="295" y="106"/>
                    </a:lnTo>
                    <a:lnTo>
                      <a:pt x="286" y="100"/>
                    </a:lnTo>
                    <a:lnTo>
                      <a:pt x="275" y="96"/>
                    </a:lnTo>
                    <a:lnTo>
                      <a:pt x="264" y="94"/>
                    </a:lnTo>
                    <a:lnTo>
                      <a:pt x="253" y="92"/>
                    </a:lnTo>
                    <a:lnTo>
                      <a:pt x="241" y="92"/>
                    </a:lnTo>
                    <a:lnTo>
                      <a:pt x="228" y="92"/>
                    </a:lnTo>
                    <a:lnTo>
                      <a:pt x="216" y="94"/>
                    </a:lnTo>
                    <a:lnTo>
                      <a:pt x="205" y="96"/>
                    </a:lnTo>
                    <a:lnTo>
                      <a:pt x="194" y="100"/>
                    </a:lnTo>
                    <a:lnTo>
                      <a:pt x="184" y="106"/>
                    </a:lnTo>
                    <a:lnTo>
                      <a:pt x="176" y="111"/>
                    </a:lnTo>
                    <a:lnTo>
                      <a:pt x="167" y="119"/>
                    </a:lnTo>
                    <a:lnTo>
                      <a:pt x="160" y="127"/>
                    </a:lnTo>
                    <a:lnTo>
                      <a:pt x="152" y="136"/>
                    </a:lnTo>
                    <a:lnTo>
                      <a:pt x="147" y="146"/>
                    </a:lnTo>
                    <a:lnTo>
                      <a:pt x="141" y="156"/>
                    </a:lnTo>
                    <a:lnTo>
                      <a:pt x="136" y="167"/>
                    </a:lnTo>
                    <a:lnTo>
                      <a:pt x="133" y="178"/>
                    </a:lnTo>
                    <a:lnTo>
                      <a:pt x="129" y="190"/>
                    </a:lnTo>
                    <a:lnTo>
                      <a:pt x="126" y="203"/>
                    </a:lnTo>
                    <a:lnTo>
                      <a:pt x="125" y="216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a-ES">
                  <a:solidFill>
                    <a:prstClr val="black"/>
                  </a:solidFill>
                  <a:latin typeface="FrutigerNext for APB" pitchFamily="34" charset="0"/>
                </a:endParaRPr>
              </a:p>
            </p:txBody>
          </p:sp>
          <p:sp>
            <p:nvSpPr>
              <p:cNvPr id="10254" name="Freeform 13"/>
              <p:cNvSpPr>
                <a:spLocks noEditPoints="1"/>
              </p:cNvSpPr>
              <p:nvPr/>
            </p:nvSpPr>
            <p:spPr bwMode="auto">
              <a:xfrm>
                <a:off x="1476346" y="5446714"/>
                <a:ext cx="125412" cy="179388"/>
              </a:xfrm>
              <a:custGeom>
                <a:avLst/>
                <a:gdLst>
                  <a:gd name="T0" fmla="*/ 2147483647 w 478"/>
                  <a:gd name="T1" fmla="*/ 2147483647 h 676"/>
                  <a:gd name="T2" fmla="*/ 2147483647 w 478"/>
                  <a:gd name="T3" fmla="*/ 2147483647 h 676"/>
                  <a:gd name="T4" fmla="*/ 2147483647 w 478"/>
                  <a:gd name="T5" fmla="*/ 2147483647 h 676"/>
                  <a:gd name="T6" fmla="*/ 2147483647 w 478"/>
                  <a:gd name="T7" fmla="*/ 2147483647 h 676"/>
                  <a:gd name="T8" fmla="*/ 2147483647 w 478"/>
                  <a:gd name="T9" fmla="*/ 2147483647 h 676"/>
                  <a:gd name="T10" fmla="*/ 2147483647 w 478"/>
                  <a:gd name="T11" fmla="*/ 2147483647 h 676"/>
                  <a:gd name="T12" fmla="*/ 2147483647 w 478"/>
                  <a:gd name="T13" fmla="*/ 2147483647 h 676"/>
                  <a:gd name="T14" fmla="*/ 2147483647 w 478"/>
                  <a:gd name="T15" fmla="*/ 2147483647 h 676"/>
                  <a:gd name="T16" fmla="*/ 2147483647 w 478"/>
                  <a:gd name="T17" fmla="*/ 2147483647 h 676"/>
                  <a:gd name="T18" fmla="*/ 2147483647 w 478"/>
                  <a:gd name="T19" fmla="*/ 2147483647 h 676"/>
                  <a:gd name="T20" fmla="*/ 2147483647 w 478"/>
                  <a:gd name="T21" fmla="*/ 2147483647 h 676"/>
                  <a:gd name="T22" fmla="*/ 2147483647 w 478"/>
                  <a:gd name="T23" fmla="*/ 2147483647 h 676"/>
                  <a:gd name="T24" fmla="*/ 2147483647 w 478"/>
                  <a:gd name="T25" fmla="*/ 2147483647 h 676"/>
                  <a:gd name="T26" fmla="*/ 2147483647 w 478"/>
                  <a:gd name="T27" fmla="*/ 2147483647 h 676"/>
                  <a:gd name="T28" fmla="*/ 2147483647 w 478"/>
                  <a:gd name="T29" fmla="*/ 2147483647 h 676"/>
                  <a:gd name="T30" fmla="*/ 2147483647 w 478"/>
                  <a:gd name="T31" fmla="*/ 2147483647 h 676"/>
                  <a:gd name="T32" fmla="*/ 2147483647 w 478"/>
                  <a:gd name="T33" fmla="*/ 2147483647 h 676"/>
                  <a:gd name="T34" fmla="*/ 2147483647 w 478"/>
                  <a:gd name="T35" fmla="*/ 2147483647 h 676"/>
                  <a:gd name="T36" fmla="*/ 2147483647 w 478"/>
                  <a:gd name="T37" fmla="*/ 2147483647 h 676"/>
                  <a:gd name="T38" fmla="*/ 2147483647 w 478"/>
                  <a:gd name="T39" fmla="*/ 2147483647 h 676"/>
                  <a:gd name="T40" fmla="*/ 2147483647 w 478"/>
                  <a:gd name="T41" fmla="*/ 2147483647 h 676"/>
                  <a:gd name="T42" fmla="*/ 2147483647 w 478"/>
                  <a:gd name="T43" fmla="*/ 2147483647 h 676"/>
                  <a:gd name="T44" fmla="*/ 2147483647 w 478"/>
                  <a:gd name="T45" fmla="*/ 2147483647 h 676"/>
                  <a:gd name="T46" fmla="*/ 2147483647 w 478"/>
                  <a:gd name="T47" fmla="*/ 2147483647 h 676"/>
                  <a:gd name="T48" fmla="*/ 2147483647 w 478"/>
                  <a:gd name="T49" fmla="*/ 2147483647 h 676"/>
                  <a:gd name="T50" fmla="*/ 2147483647 w 478"/>
                  <a:gd name="T51" fmla="*/ 2147483647 h 676"/>
                  <a:gd name="T52" fmla="*/ 2147483647 w 478"/>
                  <a:gd name="T53" fmla="*/ 2147483647 h 676"/>
                  <a:gd name="T54" fmla="*/ 0 w 478"/>
                  <a:gd name="T55" fmla="*/ 2147483647 h 676"/>
                  <a:gd name="T56" fmla="*/ 2147483647 w 478"/>
                  <a:gd name="T57" fmla="*/ 2147483647 h 676"/>
                  <a:gd name="T58" fmla="*/ 2147483647 w 478"/>
                  <a:gd name="T59" fmla="*/ 2147483647 h 676"/>
                  <a:gd name="T60" fmla="*/ 2147483647 w 478"/>
                  <a:gd name="T61" fmla="*/ 2147483647 h 676"/>
                  <a:gd name="T62" fmla="*/ 2147483647 w 478"/>
                  <a:gd name="T63" fmla="*/ 2147483647 h 676"/>
                  <a:gd name="T64" fmla="*/ 2147483647 w 478"/>
                  <a:gd name="T65" fmla="*/ 2147483647 h 676"/>
                  <a:gd name="T66" fmla="*/ 2147483647 w 478"/>
                  <a:gd name="T67" fmla="*/ 2147483647 h 676"/>
                  <a:gd name="T68" fmla="*/ 2147483647 w 478"/>
                  <a:gd name="T69" fmla="*/ 2147483647 h 676"/>
                  <a:gd name="T70" fmla="*/ 2147483647 w 478"/>
                  <a:gd name="T71" fmla="*/ 2147483647 h 676"/>
                  <a:gd name="T72" fmla="*/ 2147483647 w 478"/>
                  <a:gd name="T73" fmla="*/ 2147483647 h 676"/>
                  <a:gd name="T74" fmla="*/ 2147483647 w 478"/>
                  <a:gd name="T75" fmla="*/ 2147483647 h 676"/>
                  <a:gd name="T76" fmla="*/ 2147483647 w 478"/>
                  <a:gd name="T77" fmla="*/ 2147483647 h 676"/>
                  <a:gd name="T78" fmla="*/ 2147483647 w 478"/>
                  <a:gd name="T79" fmla="*/ 2147483647 h 676"/>
                  <a:gd name="T80" fmla="*/ 2147483647 w 478"/>
                  <a:gd name="T81" fmla="*/ 2147483647 h 676"/>
                  <a:gd name="T82" fmla="*/ 2147483647 w 478"/>
                  <a:gd name="T83" fmla="*/ 2147483647 h 676"/>
                  <a:gd name="T84" fmla="*/ 2147483647 w 478"/>
                  <a:gd name="T85" fmla="*/ 2147483647 h 676"/>
                  <a:gd name="T86" fmla="*/ 2147483647 w 478"/>
                  <a:gd name="T87" fmla="*/ 2147483647 h 676"/>
                  <a:gd name="T88" fmla="*/ 2147483647 w 478"/>
                  <a:gd name="T89" fmla="*/ 2147483647 h 676"/>
                  <a:gd name="T90" fmla="*/ 2147483647 w 478"/>
                  <a:gd name="T91" fmla="*/ 2147483647 h 676"/>
                  <a:gd name="T92" fmla="*/ 2147483647 w 478"/>
                  <a:gd name="T93" fmla="*/ 2147483647 h 676"/>
                  <a:gd name="T94" fmla="*/ 2147483647 w 478"/>
                  <a:gd name="T95" fmla="*/ 2147483647 h 676"/>
                  <a:gd name="T96" fmla="*/ 2147483647 w 478"/>
                  <a:gd name="T97" fmla="*/ 2147483647 h 676"/>
                  <a:gd name="T98" fmla="*/ 2147483647 w 478"/>
                  <a:gd name="T99" fmla="*/ 2147483647 h 676"/>
                  <a:gd name="T100" fmla="*/ 2147483647 w 478"/>
                  <a:gd name="T101" fmla="*/ 2147483647 h 676"/>
                  <a:gd name="T102" fmla="*/ 2147483647 w 478"/>
                  <a:gd name="T103" fmla="*/ 2147483647 h 67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78"/>
                  <a:gd name="T157" fmla="*/ 0 h 676"/>
                  <a:gd name="T158" fmla="*/ 478 w 478"/>
                  <a:gd name="T159" fmla="*/ 676 h 67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78" h="676">
                    <a:moveTo>
                      <a:pt x="216" y="0"/>
                    </a:moveTo>
                    <a:lnTo>
                      <a:pt x="241" y="1"/>
                    </a:lnTo>
                    <a:lnTo>
                      <a:pt x="265" y="2"/>
                    </a:lnTo>
                    <a:lnTo>
                      <a:pt x="288" y="5"/>
                    </a:lnTo>
                    <a:lnTo>
                      <a:pt x="309" y="10"/>
                    </a:lnTo>
                    <a:lnTo>
                      <a:pt x="330" y="15"/>
                    </a:lnTo>
                    <a:lnTo>
                      <a:pt x="349" y="22"/>
                    </a:lnTo>
                    <a:lnTo>
                      <a:pt x="369" y="29"/>
                    </a:lnTo>
                    <a:lnTo>
                      <a:pt x="386" y="38"/>
                    </a:lnTo>
                    <a:lnTo>
                      <a:pt x="394" y="42"/>
                    </a:lnTo>
                    <a:lnTo>
                      <a:pt x="402" y="47"/>
                    </a:lnTo>
                    <a:lnTo>
                      <a:pt x="409" y="54"/>
                    </a:lnTo>
                    <a:lnTo>
                      <a:pt x="415" y="60"/>
                    </a:lnTo>
                    <a:lnTo>
                      <a:pt x="422" y="67"/>
                    </a:lnTo>
                    <a:lnTo>
                      <a:pt x="427" y="73"/>
                    </a:lnTo>
                    <a:lnTo>
                      <a:pt x="432" y="82"/>
                    </a:lnTo>
                    <a:lnTo>
                      <a:pt x="437" y="90"/>
                    </a:lnTo>
                    <a:lnTo>
                      <a:pt x="441" y="98"/>
                    </a:lnTo>
                    <a:lnTo>
                      <a:pt x="444" y="107"/>
                    </a:lnTo>
                    <a:lnTo>
                      <a:pt x="448" y="117"/>
                    </a:lnTo>
                    <a:lnTo>
                      <a:pt x="450" y="126"/>
                    </a:lnTo>
                    <a:lnTo>
                      <a:pt x="451" y="137"/>
                    </a:lnTo>
                    <a:lnTo>
                      <a:pt x="453" y="148"/>
                    </a:lnTo>
                    <a:lnTo>
                      <a:pt x="453" y="159"/>
                    </a:lnTo>
                    <a:lnTo>
                      <a:pt x="454" y="171"/>
                    </a:lnTo>
                    <a:lnTo>
                      <a:pt x="453" y="187"/>
                    </a:lnTo>
                    <a:lnTo>
                      <a:pt x="452" y="202"/>
                    </a:lnTo>
                    <a:lnTo>
                      <a:pt x="449" y="216"/>
                    </a:lnTo>
                    <a:lnTo>
                      <a:pt x="445" y="229"/>
                    </a:lnTo>
                    <a:lnTo>
                      <a:pt x="440" y="242"/>
                    </a:lnTo>
                    <a:lnTo>
                      <a:pt x="435" y="253"/>
                    </a:lnTo>
                    <a:lnTo>
                      <a:pt x="428" y="263"/>
                    </a:lnTo>
                    <a:lnTo>
                      <a:pt x="420" y="273"/>
                    </a:lnTo>
                    <a:lnTo>
                      <a:pt x="411" y="282"/>
                    </a:lnTo>
                    <a:lnTo>
                      <a:pt x="401" y="290"/>
                    </a:lnTo>
                    <a:lnTo>
                      <a:pt x="390" y="298"/>
                    </a:lnTo>
                    <a:lnTo>
                      <a:pt x="378" y="305"/>
                    </a:lnTo>
                    <a:lnTo>
                      <a:pt x="365" y="310"/>
                    </a:lnTo>
                    <a:lnTo>
                      <a:pt x="351" y="315"/>
                    </a:lnTo>
                    <a:lnTo>
                      <a:pt x="336" y="320"/>
                    </a:lnTo>
                    <a:lnTo>
                      <a:pt x="321" y="323"/>
                    </a:lnTo>
                    <a:lnTo>
                      <a:pt x="338" y="326"/>
                    </a:lnTo>
                    <a:lnTo>
                      <a:pt x="355" y="330"/>
                    </a:lnTo>
                    <a:lnTo>
                      <a:pt x="370" y="335"/>
                    </a:lnTo>
                    <a:lnTo>
                      <a:pt x="385" y="341"/>
                    </a:lnTo>
                    <a:lnTo>
                      <a:pt x="399" y="348"/>
                    </a:lnTo>
                    <a:lnTo>
                      <a:pt x="412" y="356"/>
                    </a:lnTo>
                    <a:lnTo>
                      <a:pt x="424" y="365"/>
                    </a:lnTo>
                    <a:lnTo>
                      <a:pt x="435" y="376"/>
                    </a:lnTo>
                    <a:lnTo>
                      <a:pt x="445" y="387"/>
                    </a:lnTo>
                    <a:lnTo>
                      <a:pt x="454" y="398"/>
                    </a:lnTo>
                    <a:lnTo>
                      <a:pt x="462" y="411"/>
                    </a:lnTo>
                    <a:lnTo>
                      <a:pt x="467" y="425"/>
                    </a:lnTo>
                    <a:lnTo>
                      <a:pt x="472" y="441"/>
                    </a:lnTo>
                    <a:lnTo>
                      <a:pt x="476" y="456"/>
                    </a:lnTo>
                    <a:lnTo>
                      <a:pt x="478" y="472"/>
                    </a:lnTo>
                    <a:lnTo>
                      <a:pt x="478" y="489"/>
                    </a:lnTo>
                    <a:lnTo>
                      <a:pt x="477" y="514"/>
                    </a:lnTo>
                    <a:lnTo>
                      <a:pt x="475" y="537"/>
                    </a:lnTo>
                    <a:lnTo>
                      <a:pt x="472" y="546"/>
                    </a:lnTo>
                    <a:lnTo>
                      <a:pt x="469" y="557"/>
                    </a:lnTo>
                    <a:lnTo>
                      <a:pt x="466" y="566"/>
                    </a:lnTo>
                    <a:lnTo>
                      <a:pt x="463" y="576"/>
                    </a:lnTo>
                    <a:lnTo>
                      <a:pt x="458" y="584"/>
                    </a:lnTo>
                    <a:lnTo>
                      <a:pt x="454" y="592"/>
                    </a:lnTo>
                    <a:lnTo>
                      <a:pt x="449" y="599"/>
                    </a:lnTo>
                    <a:lnTo>
                      <a:pt x="443" y="606"/>
                    </a:lnTo>
                    <a:lnTo>
                      <a:pt x="437" y="612"/>
                    </a:lnTo>
                    <a:lnTo>
                      <a:pt x="430" y="618"/>
                    </a:lnTo>
                    <a:lnTo>
                      <a:pt x="423" y="623"/>
                    </a:lnTo>
                    <a:lnTo>
                      <a:pt x="416" y="629"/>
                    </a:lnTo>
                    <a:lnTo>
                      <a:pt x="400" y="637"/>
                    </a:lnTo>
                    <a:lnTo>
                      <a:pt x="386" y="645"/>
                    </a:lnTo>
                    <a:lnTo>
                      <a:pt x="372" y="651"/>
                    </a:lnTo>
                    <a:lnTo>
                      <a:pt x="359" y="657"/>
                    </a:lnTo>
                    <a:lnTo>
                      <a:pt x="346" y="662"/>
                    </a:lnTo>
                    <a:lnTo>
                      <a:pt x="334" y="665"/>
                    </a:lnTo>
                    <a:lnTo>
                      <a:pt x="322" y="668"/>
                    </a:lnTo>
                    <a:lnTo>
                      <a:pt x="311" y="671"/>
                    </a:lnTo>
                    <a:lnTo>
                      <a:pt x="290" y="673"/>
                    </a:lnTo>
                    <a:lnTo>
                      <a:pt x="265" y="675"/>
                    </a:lnTo>
                    <a:lnTo>
                      <a:pt x="237" y="675"/>
                    </a:lnTo>
                    <a:lnTo>
                      <a:pt x="206" y="676"/>
                    </a:lnTo>
                    <a:lnTo>
                      <a:pt x="0" y="676"/>
                    </a:lnTo>
                    <a:lnTo>
                      <a:pt x="0" y="0"/>
                    </a:lnTo>
                    <a:lnTo>
                      <a:pt x="216" y="0"/>
                    </a:lnTo>
                    <a:close/>
                    <a:moveTo>
                      <a:pt x="343" y="474"/>
                    </a:moveTo>
                    <a:lnTo>
                      <a:pt x="342" y="462"/>
                    </a:lnTo>
                    <a:lnTo>
                      <a:pt x="340" y="450"/>
                    </a:lnTo>
                    <a:lnTo>
                      <a:pt x="337" y="440"/>
                    </a:lnTo>
                    <a:lnTo>
                      <a:pt x="333" y="430"/>
                    </a:lnTo>
                    <a:lnTo>
                      <a:pt x="328" y="420"/>
                    </a:lnTo>
                    <a:lnTo>
                      <a:pt x="321" y="413"/>
                    </a:lnTo>
                    <a:lnTo>
                      <a:pt x="314" y="405"/>
                    </a:lnTo>
                    <a:lnTo>
                      <a:pt x="305" y="398"/>
                    </a:lnTo>
                    <a:lnTo>
                      <a:pt x="295" y="393"/>
                    </a:lnTo>
                    <a:lnTo>
                      <a:pt x="286" y="389"/>
                    </a:lnTo>
                    <a:lnTo>
                      <a:pt x="275" y="384"/>
                    </a:lnTo>
                    <a:lnTo>
                      <a:pt x="264" y="381"/>
                    </a:lnTo>
                    <a:lnTo>
                      <a:pt x="252" y="378"/>
                    </a:lnTo>
                    <a:lnTo>
                      <a:pt x="239" y="377"/>
                    </a:lnTo>
                    <a:lnTo>
                      <a:pt x="226" y="376"/>
                    </a:lnTo>
                    <a:lnTo>
                      <a:pt x="212" y="375"/>
                    </a:lnTo>
                    <a:lnTo>
                      <a:pt x="138" y="375"/>
                    </a:lnTo>
                    <a:lnTo>
                      <a:pt x="138" y="572"/>
                    </a:lnTo>
                    <a:lnTo>
                      <a:pt x="203" y="572"/>
                    </a:lnTo>
                    <a:lnTo>
                      <a:pt x="217" y="572"/>
                    </a:lnTo>
                    <a:lnTo>
                      <a:pt x="232" y="571"/>
                    </a:lnTo>
                    <a:lnTo>
                      <a:pt x="244" y="569"/>
                    </a:lnTo>
                    <a:lnTo>
                      <a:pt x="256" y="567"/>
                    </a:lnTo>
                    <a:lnTo>
                      <a:pt x="269" y="564"/>
                    </a:lnTo>
                    <a:lnTo>
                      <a:pt x="280" y="560"/>
                    </a:lnTo>
                    <a:lnTo>
                      <a:pt x="291" y="555"/>
                    </a:lnTo>
                    <a:lnTo>
                      <a:pt x="302" y="550"/>
                    </a:lnTo>
                    <a:lnTo>
                      <a:pt x="311" y="544"/>
                    </a:lnTo>
                    <a:lnTo>
                      <a:pt x="319" y="537"/>
                    </a:lnTo>
                    <a:lnTo>
                      <a:pt x="327" y="529"/>
                    </a:lnTo>
                    <a:lnTo>
                      <a:pt x="332" y="521"/>
                    </a:lnTo>
                    <a:lnTo>
                      <a:pt x="336" y="510"/>
                    </a:lnTo>
                    <a:lnTo>
                      <a:pt x="340" y="499"/>
                    </a:lnTo>
                    <a:lnTo>
                      <a:pt x="342" y="487"/>
                    </a:lnTo>
                    <a:lnTo>
                      <a:pt x="343" y="474"/>
                    </a:lnTo>
                    <a:close/>
                    <a:moveTo>
                      <a:pt x="318" y="191"/>
                    </a:moveTo>
                    <a:lnTo>
                      <a:pt x="318" y="179"/>
                    </a:lnTo>
                    <a:lnTo>
                      <a:pt x="316" y="170"/>
                    </a:lnTo>
                    <a:lnTo>
                      <a:pt x="314" y="160"/>
                    </a:lnTo>
                    <a:lnTo>
                      <a:pt x="310" y="151"/>
                    </a:lnTo>
                    <a:lnTo>
                      <a:pt x="306" y="143"/>
                    </a:lnTo>
                    <a:lnTo>
                      <a:pt x="301" y="136"/>
                    </a:lnTo>
                    <a:lnTo>
                      <a:pt x="294" y="130"/>
                    </a:lnTo>
                    <a:lnTo>
                      <a:pt x="287" y="124"/>
                    </a:lnTo>
                    <a:lnTo>
                      <a:pt x="279" y="120"/>
                    </a:lnTo>
                    <a:lnTo>
                      <a:pt x="270" y="116"/>
                    </a:lnTo>
                    <a:lnTo>
                      <a:pt x="261" y="112"/>
                    </a:lnTo>
                    <a:lnTo>
                      <a:pt x="251" y="109"/>
                    </a:lnTo>
                    <a:lnTo>
                      <a:pt x="241" y="107"/>
                    </a:lnTo>
                    <a:lnTo>
                      <a:pt x="230" y="106"/>
                    </a:lnTo>
                    <a:lnTo>
                      <a:pt x="219" y="105"/>
                    </a:lnTo>
                    <a:lnTo>
                      <a:pt x="207" y="105"/>
                    </a:lnTo>
                    <a:lnTo>
                      <a:pt x="138" y="105"/>
                    </a:lnTo>
                    <a:lnTo>
                      <a:pt x="138" y="273"/>
                    </a:lnTo>
                    <a:lnTo>
                      <a:pt x="202" y="273"/>
                    </a:lnTo>
                    <a:lnTo>
                      <a:pt x="215" y="273"/>
                    </a:lnTo>
                    <a:lnTo>
                      <a:pt x="226" y="272"/>
                    </a:lnTo>
                    <a:lnTo>
                      <a:pt x="238" y="271"/>
                    </a:lnTo>
                    <a:lnTo>
                      <a:pt x="249" y="269"/>
                    </a:lnTo>
                    <a:lnTo>
                      <a:pt x="259" y="267"/>
                    </a:lnTo>
                    <a:lnTo>
                      <a:pt x="268" y="263"/>
                    </a:lnTo>
                    <a:lnTo>
                      <a:pt x="277" y="260"/>
                    </a:lnTo>
                    <a:lnTo>
                      <a:pt x="286" y="256"/>
                    </a:lnTo>
                    <a:lnTo>
                      <a:pt x="293" y="251"/>
                    </a:lnTo>
                    <a:lnTo>
                      <a:pt x="300" y="244"/>
                    </a:lnTo>
                    <a:lnTo>
                      <a:pt x="305" y="238"/>
                    </a:lnTo>
                    <a:lnTo>
                      <a:pt x="309" y="230"/>
                    </a:lnTo>
                    <a:lnTo>
                      <a:pt x="314" y="221"/>
                    </a:lnTo>
                    <a:lnTo>
                      <a:pt x="316" y="212"/>
                    </a:lnTo>
                    <a:lnTo>
                      <a:pt x="318" y="202"/>
                    </a:lnTo>
                    <a:lnTo>
                      <a:pt x="318" y="191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a-ES">
                  <a:solidFill>
                    <a:prstClr val="black"/>
                  </a:solidFill>
                  <a:latin typeface="FrutigerNext for APB" pitchFamily="34" charset="0"/>
                </a:endParaRPr>
              </a:p>
            </p:txBody>
          </p:sp>
          <p:sp>
            <p:nvSpPr>
              <p:cNvPr id="10255" name="Freeform 14"/>
              <p:cNvSpPr>
                <a:spLocks noEditPoints="1"/>
              </p:cNvSpPr>
              <p:nvPr/>
            </p:nvSpPr>
            <p:spPr bwMode="auto">
              <a:xfrm>
                <a:off x="1625571" y="5491164"/>
                <a:ext cx="117475" cy="136525"/>
              </a:xfrm>
              <a:custGeom>
                <a:avLst/>
                <a:gdLst>
                  <a:gd name="T0" fmla="*/ 2147483647 w 448"/>
                  <a:gd name="T1" fmla="*/ 2147483647 h 519"/>
                  <a:gd name="T2" fmla="*/ 2147483647 w 448"/>
                  <a:gd name="T3" fmla="*/ 2147483647 h 519"/>
                  <a:gd name="T4" fmla="*/ 2147483647 w 448"/>
                  <a:gd name="T5" fmla="*/ 2147483647 h 519"/>
                  <a:gd name="T6" fmla="*/ 2147483647 w 448"/>
                  <a:gd name="T7" fmla="*/ 2147483647 h 519"/>
                  <a:gd name="T8" fmla="*/ 2147483647 w 448"/>
                  <a:gd name="T9" fmla="*/ 2147483647 h 519"/>
                  <a:gd name="T10" fmla="*/ 2147483647 w 448"/>
                  <a:gd name="T11" fmla="*/ 2147483647 h 519"/>
                  <a:gd name="T12" fmla="*/ 2147483647 w 448"/>
                  <a:gd name="T13" fmla="*/ 2147483647 h 519"/>
                  <a:gd name="T14" fmla="*/ 2147483647 w 448"/>
                  <a:gd name="T15" fmla="*/ 2147483647 h 519"/>
                  <a:gd name="T16" fmla="*/ 2147483647 w 448"/>
                  <a:gd name="T17" fmla="*/ 2147483647 h 519"/>
                  <a:gd name="T18" fmla="*/ 2147483647 w 448"/>
                  <a:gd name="T19" fmla="*/ 2147483647 h 519"/>
                  <a:gd name="T20" fmla="*/ 0 w 448"/>
                  <a:gd name="T21" fmla="*/ 2147483647 h 519"/>
                  <a:gd name="T22" fmla="*/ 2147483647 w 448"/>
                  <a:gd name="T23" fmla="*/ 2147483647 h 519"/>
                  <a:gd name="T24" fmla="*/ 2147483647 w 448"/>
                  <a:gd name="T25" fmla="*/ 2147483647 h 519"/>
                  <a:gd name="T26" fmla="*/ 2147483647 w 448"/>
                  <a:gd name="T27" fmla="*/ 2147483647 h 519"/>
                  <a:gd name="T28" fmla="*/ 2147483647 w 448"/>
                  <a:gd name="T29" fmla="*/ 2147483647 h 519"/>
                  <a:gd name="T30" fmla="*/ 2147483647 w 448"/>
                  <a:gd name="T31" fmla="*/ 2147483647 h 519"/>
                  <a:gd name="T32" fmla="*/ 2147483647 w 448"/>
                  <a:gd name="T33" fmla="*/ 2147483647 h 519"/>
                  <a:gd name="T34" fmla="*/ 2147483647 w 448"/>
                  <a:gd name="T35" fmla="*/ 2147483647 h 519"/>
                  <a:gd name="T36" fmla="*/ 2147483647 w 448"/>
                  <a:gd name="T37" fmla="*/ 2147483647 h 519"/>
                  <a:gd name="T38" fmla="*/ 2147483647 w 448"/>
                  <a:gd name="T39" fmla="*/ 2147483647 h 519"/>
                  <a:gd name="T40" fmla="*/ 2147483647 w 448"/>
                  <a:gd name="T41" fmla="*/ 2147483647 h 519"/>
                  <a:gd name="T42" fmla="*/ 2147483647 w 448"/>
                  <a:gd name="T43" fmla="*/ 2147483647 h 519"/>
                  <a:gd name="T44" fmla="*/ 2147483647 w 448"/>
                  <a:gd name="T45" fmla="*/ 2147483647 h 519"/>
                  <a:gd name="T46" fmla="*/ 2147483647 w 448"/>
                  <a:gd name="T47" fmla="*/ 2147483647 h 519"/>
                  <a:gd name="T48" fmla="*/ 2147483647 w 448"/>
                  <a:gd name="T49" fmla="*/ 2147483647 h 519"/>
                  <a:gd name="T50" fmla="*/ 2147483647 w 448"/>
                  <a:gd name="T51" fmla="*/ 2147483647 h 519"/>
                  <a:gd name="T52" fmla="*/ 2147483647 w 448"/>
                  <a:gd name="T53" fmla="*/ 2147483647 h 519"/>
                  <a:gd name="T54" fmla="*/ 2147483647 w 448"/>
                  <a:gd name="T55" fmla="*/ 2147483647 h 519"/>
                  <a:gd name="T56" fmla="*/ 2147483647 w 448"/>
                  <a:gd name="T57" fmla="*/ 2147483647 h 519"/>
                  <a:gd name="T58" fmla="*/ 2147483647 w 448"/>
                  <a:gd name="T59" fmla="*/ 2147483647 h 519"/>
                  <a:gd name="T60" fmla="*/ 2147483647 w 448"/>
                  <a:gd name="T61" fmla="*/ 2147483647 h 519"/>
                  <a:gd name="T62" fmla="*/ 2147483647 w 448"/>
                  <a:gd name="T63" fmla="*/ 2147483647 h 519"/>
                  <a:gd name="T64" fmla="*/ 2147483647 w 448"/>
                  <a:gd name="T65" fmla="*/ 2147483647 h 519"/>
                  <a:gd name="T66" fmla="*/ 2147483647 w 448"/>
                  <a:gd name="T67" fmla="*/ 2147483647 h 519"/>
                  <a:gd name="T68" fmla="*/ 2147483647 w 448"/>
                  <a:gd name="T69" fmla="*/ 2147483647 h 519"/>
                  <a:gd name="T70" fmla="*/ 2147483647 w 448"/>
                  <a:gd name="T71" fmla="*/ 2147483647 h 519"/>
                  <a:gd name="T72" fmla="*/ 2147483647 w 448"/>
                  <a:gd name="T73" fmla="*/ 2147483647 h 519"/>
                  <a:gd name="T74" fmla="*/ 2147483647 w 448"/>
                  <a:gd name="T75" fmla="*/ 2147483647 h 519"/>
                  <a:gd name="T76" fmla="*/ 2147483647 w 448"/>
                  <a:gd name="T77" fmla="*/ 2147483647 h 519"/>
                  <a:gd name="T78" fmla="*/ 2147483647 w 448"/>
                  <a:gd name="T79" fmla="*/ 2147483647 h 519"/>
                  <a:gd name="T80" fmla="*/ 2147483647 w 448"/>
                  <a:gd name="T81" fmla="*/ 2147483647 h 519"/>
                  <a:gd name="T82" fmla="*/ 2147483647 w 448"/>
                  <a:gd name="T83" fmla="*/ 2147483647 h 519"/>
                  <a:gd name="T84" fmla="*/ 2147483647 w 448"/>
                  <a:gd name="T85" fmla="*/ 2147483647 h 519"/>
                  <a:gd name="T86" fmla="*/ 2147483647 w 448"/>
                  <a:gd name="T87" fmla="*/ 2147483647 h 519"/>
                  <a:gd name="T88" fmla="*/ 2147483647 w 448"/>
                  <a:gd name="T89" fmla="*/ 2147483647 h 519"/>
                  <a:gd name="T90" fmla="*/ 2147483647 w 448"/>
                  <a:gd name="T91" fmla="*/ 2147483647 h 519"/>
                  <a:gd name="T92" fmla="*/ 2147483647 w 448"/>
                  <a:gd name="T93" fmla="*/ 2147483647 h 519"/>
                  <a:gd name="T94" fmla="*/ 2147483647 w 448"/>
                  <a:gd name="T95" fmla="*/ 2147483647 h 519"/>
                  <a:gd name="T96" fmla="*/ 2147483647 w 448"/>
                  <a:gd name="T97" fmla="*/ 2147483647 h 519"/>
                  <a:gd name="T98" fmla="*/ 2147483647 w 448"/>
                  <a:gd name="T99" fmla="*/ 2147483647 h 519"/>
                  <a:gd name="T100" fmla="*/ 2147483647 w 448"/>
                  <a:gd name="T101" fmla="*/ 2147483647 h 519"/>
                  <a:gd name="T102" fmla="*/ 2147483647 w 448"/>
                  <a:gd name="T103" fmla="*/ 2147483647 h 519"/>
                  <a:gd name="T104" fmla="*/ 2147483647 w 448"/>
                  <a:gd name="T105" fmla="*/ 2147483647 h 519"/>
                  <a:gd name="T106" fmla="*/ 2147483647 w 448"/>
                  <a:gd name="T107" fmla="*/ 2147483647 h 519"/>
                  <a:gd name="T108" fmla="*/ 2147483647 w 448"/>
                  <a:gd name="T109" fmla="*/ 2147483647 h 51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448"/>
                  <a:gd name="T166" fmla="*/ 0 h 519"/>
                  <a:gd name="T167" fmla="*/ 448 w 448"/>
                  <a:gd name="T168" fmla="*/ 519 h 519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448" h="519">
                    <a:moveTo>
                      <a:pt x="331" y="435"/>
                    </a:moveTo>
                    <a:lnTo>
                      <a:pt x="324" y="445"/>
                    </a:lnTo>
                    <a:lnTo>
                      <a:pt x="318" y="455"/>
                    </a:lnTo>
                    <a:lnTo>
                      <a:pt x="310" y="464"/>
                    </a:lnTo>
                    <a:lnTo>
                      <a:pt x="303" y="471"/>
                    </a:lnTo>
                    <a:lnTo>
                      <a:pt x="294" y="479"/>
                    </a:lnTo>
                    <a:lnTo>
                      <a:pt x="286" y="485"/>
                    </a:lnTo>
                    <a:lnTo>
                      <a:pt x="276" y="492"/>
                    </a:lnTo>
                    <a:lnTo>
                      <a:pt x="265" y="497"/>
                    </a:lnTo>
                    <a:lnTo>
                      <a:pt x="254" y="502"/>
                    </a:lnTo>
                    <a:lnTo>
                      <a:pt x="243" y="507"/>
                    </a:lnTo>
                    <a:lnTo>
                      <a:pt x="233" y="510"/>
                    </a:lnTo>
                    <a:lnTo>
                      <a:pt x="222" y="513"/>
                    </a:lnTo>
                    <a:lnTo>
                      <a:pt x="210" y="515"/>
                    </a:lnTo>
                    <a:lnTo>
                      <a:pt x="198" y="518"/>
                    </a:lnTo>
                    <a:lnTo>
                      <a:pt x="186" y="519"/>
                    </a:lnTo>
                    <a:lnTo>
                      <a:pt x="174" y="519"/>
                    </a:lnTo>
                    <a:lnTo>
                      <a:pt x="156" y="519"/>
                    </a:lnTo>
                    <a:lnTo>
                      <a:pt x="138" y="516"/>
                    </a:lnTo>
                    <a:lnTo>
                      <a:pt x="120" y="513"/>
                    </a:lnTo>
                    <a:lnTo>
                      <a:pt x="104" y="509"/>
                    </a:lnTo>
                    <a:lnTo>
                      <a:pt x="89" y="503"/>
                    </a:lnTo>
                    <a:lnTo>
                      <a:pt x="75" y="496"/>
                    </a:lnTo>
                    <a:lnTo>
                      <a:pt x="62" y="488"/>
                    </a:lnTo>
                    <a:lnTo>
                      <a:pt x="49" y="479"/>
                    </a:lnTo>
                    <a:lnTo>
                      <a:pt x="37" y="468"/>
                    </a:lnTo>
                    <a:lnTo>
                      <a:pt x="27" y="457"/>
                    </a:lnTo>
                    <a:lnTo>
                      <a:pt x="19" y="444"/>
                    </a:lnTo>
                    <a:lnTo>
                      <a:pt x="12" y="430"/>
                    </a:lnTo>
                    <a:lnTo>
                      <a:pt x="7" y="415"/>
                    </a:lnTo>
                    <a:lnTo>
                      <a:pt x="4" y="399"/>
                    </a:lnTo>
                    <a:lnTo>
                      <a:pt x="1" y="381"/>
                    </a:lnTo>
                    <a:lnTo>
                      <a:pt x="0" y="363"/>
                    </a:lnTo>
                    <a:lnTo>
                      <a:pt x="0" y="351"/>
                    </a:lnTo>
                    <a:lnTo>
                      <a:pt x="1" y="340"/>
                    </a:lnTo>
                    <a:lnTo>
                      <a:pt x="3" y="330"/>
                    </a:lnTo>
                    <a:lnTo>
                      <a:pt x="5" y="320"/>
                    </a:lnTo>
                    <a:lnTo>
                      <a:pt x="8" y="310"/>
                    </a:lnTo>
                    <a:lnTo>
                      <a:pt x="11" y="302"/>
                    </a:lnTo>
                    <a:lnTo>
                      <a:pt x="14" y="293"/>
                    </a:lnTo>
                    <a:lnTo>
                      <a:pt x="19" y="284"/>
                    </a:lnTo>
                    <a:lnTo>
                      <a:pt x="24" y="277"/>
                    </a:lnTo>
                    <a:lnTo>
                      <a:pt x="30" y="269"/>
                    </a:lnTo>
                    <a:lnTo>
                      <a:pt x="35" y="263"/>
                    </a:lnTo>
                    <a:lnTo>
                      <a:pt x="42" y="256"/>
                    </a:lnTo>
                    <a:lnTo>
                      <a:pt x="49" y="250"/>
                    </a:lnTo>
                    <a:lnTo>
                      <a:pt x="58" y="244"/>
                    </a:lnTo>
                    <a:lnTo>
                      <a:pt x="65" y="239"/>
                    </a:lnTo>
                    <a:lnTo>
                      <a:pt x="75" y="235"/>
                    </a:lnTo>
                    <a:lnTo>
                      <a:pt x="93" y="227"/>
                    </a:lnTo>
                    <a:lnTo>
                      <a:pt x="114" y="219"/>
                    </a:lnTo>
                    <a:lnTo>
                      <a:pt x="135" y="213"/>
                    </a:lnTo>
                    <a:lnTo>
                      <a:pt x="157" y="209"/>
                    </a:lnTo>
                    <a:lnTo>
                      <a:pt x="180" y="204"/>
                    </a:lnTo>
                    <a:lnTo>
                      <a:pt x="205" y="202"/>
                    </a:lnTo>
                    <a:lnTo>
                      <a:pt x="229" y="200"/>
                    </a:lnTo>
                    <a:lnTo>
                      <a:pt x="255" y="200"/>
                    </a:lnTo>
                    <a:lnTo>
                      <a:pt x="327" y="203"/>
                    </a:lnTo>
                    <a:lnTo>
                      <a:pt x="326" y="189"/>
                    </a:lnTo>
                    <a:lnTo>
                      <a:pt x="324" y="177"/>
                    </a:lnTo>
                    <a:lnTo>
                      <a:pt x="322" y="165"/>
                    </a:lnTo>
                    <a:lnTo>
                      <a:pt x="319" y="155"/>
                    </a:lnTo>
                    <a:lnTo>
                      <a:pt x="316" y="145"/>
                    </a:lnTo>
                    <a:lnTo>
                      <a:pt x="310" y="135"/>
                    </a:lnTo>
                    <a:lnTo>
                      <a:pt x="305" y="128"/>
                    </a:lnTo>
                    <a:lnTo>
                      <a:pt x="299" y="120"/>
                    </a:lnTo>
                    <a:lnTo>
                      <a:pt x="291" y="114"/>
                    </a:lnTo>
                    <a:lnTo>
                      <a:pt x="282" y="108"/>
                    </a:lnTo>
                    <a:lnTo>
                      <a:pt x="274" y="103"/>
                    </a:lnTo>
                    <a:lnTo>
                      <a:pt x="263" y="100"/>
                    </a:lnTo>
                    <a:lnTo>
                      <a:pt x="252" y="96"/>
                    </a:lnTo>
                    <a:lnTo>
                      <a:pt x="240" y="94"/>
                    </a:lnTo>
                    <a:lnTo>
                      <a:pt x="228" y="93"/>
                    </a:lnTo>
                    <a:lnTo>
                      <a:pt x="214" y="92"/>
                    </a:lnTo>
                    <a:lnTo>
                      <a:pt x="193" y="93"/>
                    </a:lnTo>
                    <a:lnTo>
                      <a:pt x="172" y="96"/>
                    </a:lnTo>
                    <a:lnTo>
                      <a:pt x="152" y="101"/>
                    </a:lnTo>
                    <a:lnTo>
                      <a:pt x="131" y="107"/>
                    </a:lnTo>
                    <a:lnTo>
                      <a:pt x="112" y="115"/>
                    </a:lnTo>
                    <a:lnTo>
                      <a:pt x="93" y="124"/>
                    </a:lnTo>
                    <a:lnTo>
                      <a:pt x="75" y="135"/>
                    </a:lnTo>
                    <a:lnTo>
                      <a:pt x="58" y="147"/>
                    </a:lnTo>
                    <a:lnTo>
                      <a:pt x="54" y="35"/>
                    </a:lnTo>
                    <a:lnTo>
                      <a:pt x="74" y="26"/>
                    </a:lnTo>
                    <a:lnTo>
                      <a:pt x="95" y="20"/>
                    </a:lnTo>
                    <a:lnTo>
                      <a:pt x="116" y="14"/>
                    </a:lnTo>
                    <a:lnTo>
                      <a:pt x="138" y="9"/>
                    </a:lnTo>
                    <a:lnTo>
                      <a:pt x="160" y="6"/>
                    </a:lnTo>
                    <a:lnTo>
                      <a:pt x="182" y="2"/>
                    </a:lnTo>
                    <a:lnTo>
                      <a:pt x="205" y="1"/>
                    </a:lnTo>
                    <a:lnTo>
                      <a:pt x="228" y="0"/>
                    </a:lnTo>
                    <a:lnTo>
                      <a:pt x="255" y="1"/>
                    </a:lnTo>
                    <a:lnTo>
                      <a:pt x="282" y="5"/>
                    </a:lnTo>
                    <a:lnTo>
                      <a:pt x="295" y="7"/>
                    </a:lnTo>
                    <a:lnTo>
                      <a:pt x="308" y="10"/>
                    </a:lnTo>
                    <a:lnTo>
                      <a:pt x="321" y="13"/>
                    </a:lnTo>
                    <a:lnTo>
                      <a:pt x="333" y="17"/>
                    </a:lnTo>
                    <a:lnTo>
                      <a:pt x="346" y="22"/>
                    </a:lnTo>
                    <a:lnTo>
                      <a:pt x="357" y="26"/>
                    </a:lnTo>
                    <a:lnTo>
                      <a:pt x="367" y="32"/>
                    </a:lnTo>
                    <a:lnTo>
                      <a:pt x="376" y="37"/>
                    </a:lnTo>
                    <a:lnTo>
                      <a:pt x="385" y="43"/>
                    </a:lnTo>
                    <a:lnTo>
                      <a:pt x="393" y="50"/>
                    </a:lnTo>
                    <a:lnTo>
                      <a:pt x="399" y="56"/>
                    </a:lnTo>
                    <a:lnTo>
                      <a:pt x="405" y="64"/>
                    </a:lnTo>
                    <a:lnTo>
                      <a:pt x="415" y="79"/>
                    </a:lnTo>
                    <a:lnTo>
                      <a:pt x="424" y="94"/>
                    </a:lnTo>
                    <a:lnTo>
                      <a:pt x="430" y="110"/>
                    </a:lnTo>
                    <a:lnTo>
                      <a:pt x="435" y="125"/>
                    </a:lnTo>
                    <a:lnTo>
                      <a:pt x="439" y="143"/>
                    </a:lnTo>
                    <a:lnTo>
                      <a:pt x="441" y="163"/>
                    </a:lnTo>
                    <a:lnTo>
                      <a:pt x="442" y="188"/>
                    </a:lnTo>
                    <a:lnTo>
                      <a:pt x="443" y="216"/>
                    </a:lnTo>
                    <a:lnTo>
                      <a:pt x="448" y="511"/>
                    </a:lnTo>
                    <a:lnTo>
                      <a:pt x="333" y="511"/>
                    </a:lnTo>
                    <a:lnTo>
                      <a:pt x="331" y="435"/>
                    </a:lnTo>
                    <a:close/>
                    <a:moveTo>
                      <a:pt x="295" y="282"/>
                    </a:moveTo>
                    <a:lnTo>
                      <a:pt x="261" y="283"/>
                    </a:lnTo>
                    <a:lnTo>
                      <a:pt x="229" y="285"/>
                    </a:lnTo>
                    <a:lnTo>
                      <a:pt x="215" y="287"/>
                    </a:lnTo>
                    <a:lnTo>
                      <a:pt x="201" y="291"/>
                    </a:lnTo>
                    <a:lnTo>
                      <a:pt x="188" y="294"/>
                    </a:lnTo>
                    <a:lnTo>
                      <a:pt x="176" y="297"/>
                    </a:lnTo>
                    <a:lnTo>
                      <a:pt x="165" y="302"/>
                    </a:lnTo>
                    <a:lnTo>
                      <a:pt x="156" y="307"/>
                    </a:lnTo>
                    <a:lnTo>
                      <a:pt x="147" y="313"/>
                    </a:lnTo>
                    <a:lnTo>
                      <a:pt x="141" y="322"/>
                    </a:lnTo>
                    <a:lnTo>
                      <a:pt x="135" y="331"/>
                    </a:lnTo>
                    <a:lnTo>
                      <a:pt x="132" y="341"/>
                    </a:lnTo>
                    <a:lnTo>
                      <a:pt x="130" y="353"/>
                    </a:lnTo>
                    <a:lnTo>
                      <a:pt x="129" y="366"/>
                    </a:lnTo>
                    <a:lnTo>
                      <a:pt x="129" y="373"/>
                    </a:lnTo>
                    <a:lnTo>
                      <a:pt x="130" y="380"/>
                    </a:lnTo>
                    <a:lnTo>
                      <a:pt x="132" y="387"/>
                    </a:lnTo>
                    <a:lnTo>
                      <a:pt x="134" y="392"/>
                    </a:lnTo>
                    <a:lnTo>
                      <a:pt x="138" y="398"/>
                    </a:lnTo>
                    <a:lnTo>
                      <a:pt x="142" y="403"/>
                    </a:lnTo>
                    <a:lnTo>
                      <a:pt x="146" y="408"/>
                    </a:lnTo>
                    <a:lnTo>
                      <a:pt x="153" y="413"/>
                    </a:lnTo>
                    <a:lnTo>
                      <a:pt x="158" y="417"/>
                    </a:lnTo>
                    <a:lnTo>
                      <a:pt x="165" y="420"/>
                    </a:lnTo>
                    <a:lnTo>
                      <a:pt x="171" y="424"/>
                    </a:lnTo>
                    <a:lnTo>
                      <a:pt x="178" y="427"/>
                    </a:lnTo>
                    <a:lnTo>
                      <a:pt x="184" y="428"/>
                    </a:lnTo>
                    <a:lnTo>
                      <a:pt x="192" y="430"/>
                    </a:lnTo>
                    <a:lnTo>
                      <a:pt x="199" y="430"/>
                    </a:lnTo>
                    <a:lnTo>
                      <a:pt x="207" y="431"/>
                    </a:lnTo>
                    <a:lnTo>
                      <a:pt x="221" y="430"/>
                    </a:lnTo>
                    <a:lnTo>
                      <a:pt x="235" y="428"/>
                    </a:lnTo>
                    <a:lnTo>
                      <a:pt x="247" y="425"/>
                    </a:lnTo>
                    <a:lnTo>
                      <a:pt x="259" y="420"/>
                    </a:lnTo>
                    <a:lnTo>
                      <a:pt x="269" y="414"/>
                    </a:lnTo>
                    <a:lnTo>
                      <a:pt x="279" y="406"/>
                    </a:lnTo>
                    <a:lnTo>
                      <a:pt x="288" y="398"/>
                    </a:lnTo>
                    <a:lnTo>
                      <a:pt x="296" y="387"/>
                    </a:lnTo>
                    <a:lnTo>
                      <a:pt x="303" y="376"/>
                    </a:lnTo>
                    <a:lnTo>
                      <a:pt x="309" y="364"/>
                    </a:lnTo>
                    <a:lnTo>
                      <a:pt x="315" y="352"/>
                    </a:lnTo>
                    <a:lnTo>
                      <a:pt x="319" y="339"/>
                    </a:lnTo>
                    <a:lnTo>
                      <a:pt x="322" y="326"/>
                    </a:lnTo>
                    <a:lnTo>
                      <a:pt x="324" y="312"/>
                    </a:lnTo>
                    <a:lnTo>
                      <a:pt x="326" y="298"/>
                    </a:lnTo>
                    <a:lnTo>
                      <a:pt x="327" y="283"/>
                    </a:lnTo>
                    <a:lnTo>
                      <a:pt x="312" y="282"/>
                    </a:lnTo>
                    <a:lnTo>
                      <a:pt x="295" y="282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a-ES">
                  <a:solidFill>
                    <a:prstClr val="black"/>
                  </a:solidFill>
                  <a:latin typeface="FrutigerNext for APB" pitchFamily="34" charset="0"/>
                </a:endParaRPr>
              </a:p>
            </p:txBody>
          </p:sp>
          <p:sp>
            <p:nvSpPr>
              <p:cNvPr id="10256" name="Freeform 15"/>
              <p:cNvSpPr>
                <a:spLocks/>
              </p:cNvSpPr>
              <p:nvPr/>
            </p:nvSpPr>
            <p:spPr bwMode="auto">
              <a:xfrm>
                <a:off x="1777971" y="5492752"/>
                <a:ext cx="77787" cy="133350"/>
              </a:xfrm>
              <a:custGeom>
                <a:avLst/>
                <a:gdLst>
                  <a:gd name="T0" fmla="*/ 2147483647 w 299"/>
                  <a:gd name="T1" fmla="*/ 2147483647 h 505"/>
                  <a:gd name="T2" fmla="*/ 0 w 299"/>
                  <a:gd name="T3" fmla="*/ 2147483647 h 505"/>
                  <a:gd name="T4" fmla="*/ 2147483647 w 299"/>
                  <a:gd name="T5" fmla="*/ 2147483647 h 505"/>
                  <a:gd name="T6" fmla="*/ 2147483647 w 299"/>
                  <a:gd name="T7" fmla="*/ 2147483647 h 505"/>
                  <a:gd name="T8" fmla="*/ 2147483647 w 299"/>
                  <a:gd name="T9" fmla="*/ 2147483647 h 505"/>
                  <a:gd name="T10" fmla="*/ 2147483647 w 299"/>
                  <a:gd name="T11" fmla="*/ 2147483647 h 505"/>
                  <a:gd name="T12" fmla="*/ 2147483647 w 299"/>
                  <a:gd name="T13" fmla="*/ 2147483647 h 505"/>
                  <a:gd name="T14" fmla="*/ 2147483647 w 299"/>
                  <a:gd name="T15" fmla="*/ 2147483647 h 505"/>
                  <a:gd name="T16" fmla="*/ 2147483647 w 299"/>
                  <a:gd name="T17" fmla="*/ 2147483647 h 505"/>
                  <a:gd name="T18" fmla="*/ 2147483647 w 299"/>
                  <a:gd name="T19" fmla="*/ 2147483647 h 505"/>
                  <a:gd name="T20" fmla="*/ 2147483647 w 299"/>
                  <a:gd name="T21" fmla="*/ 2147483647 h 505"/>
                  <a:gd name="T22" fmla="*/ 2147483647 w 299"/>
                  <a:gd name="T23" fmla="*/ 2147483647 h 505"/>
                  <a:gd name="T24" fmla="*/ 2147483647 w 299"/>
                  <a:gd name="T25" fmla="*/ 2147483647 h 505"/>
                  <a:gd name="T26" fmla="*/ 2147483647 w 299"/>
                  <a:gd name="T27" fmla="*/ 2147483647 h 505"/>
                  <a:gd name="T28" fmla="*/ 2147483647 w 299"/>
                  <a:gd name="T29" fmla="*/ 2147483647 h 505"/>
                  <a:gd name="T30" fmla="*/ 2147483647 w 299"/>
                  <a:gd name="T31" fmla="*/ 2147483647 h 505"/>
                  <a:gd name="T32" fmla="*/ 2147483647 w 299"/>
                  <a:gd name="T33" fmla="*/ 2147483647 h 505"/>
                  <a:gd name="T34" fmla="*/ 2147483647 w 299"/>
                  <a:gd name="T35" fmla="*/ 2147483647 h 505"/>
                  <a:gd name="T36" fmla="*/ 2147483647 w 299"/>
                  <a:gd name="T37" fmla="*/ 0 h 505"/>
                  <a:gd name="T38" fmla="*/ 2147483647 w 299"/>
                  <a:gd name="T39" fmla="*/ 0 h 505"/>
                  <a:gd name="T40" fmla="*/ 2147483647 w 299"/>
                  <a:gd name="T41" fmla="*/ 0 h 505"/>
                  <a:gd name="T42" fmla="*/ 2147483647 w 299"/>
                  <a:gd name="T43" fmla="*/ 2147483647 h 505"/>
                  <a:gd name="T44" fmla="*/ 2147483647 w 299"/>
                  <a:gd name="T45" fmla="*/ 2147483647 h 505"/>
                  <a:gd name="T46" fmla="*/ 2147483647 w 299"/>
                  <a:gd name="T47" fmla="*/ 2147483647 h 505"/>
                  <a:gd name="T48" fmla="*/ 2147483647 w 299"/>
                  <a:gd name="T49" fmla="*/ 2147483647 h 505"/>
                  <a:gd name="T50" fmla="*/ 2147483647 w 299"/>
                  <a:gd name="T51" fmla="*/ 2147483647 h 505"/>
                  <a:gd name="T52" fmla="*/ 2147483647 w 299"/>
                  <a:gd name="T53" fmla="*/ 2147483647 h 505"/>
                  <a:gd name="T54" fmla="*/ 2147483647 w 299"/>
                  <a:gd name="T55" fmla="*/ 2147483647 h 505"/>
                  <a:gd name="T56" fmla="*/ 2147483647 w 299"/>
                  <a:gd name="T57" fmla="*/ 2147483647 h 505"/>
                  <a:gd name="T58" fmla="*/ 2147483647 w 299"/>
                  <a:gd name="T59" fmla="*/ 2147483647 h 505"/>
                  <a:gd name="T60" fmla="*/ 2147483647 w 299"/>
                  <a:gd name="T61" fmla="*/ 2147483647 h 505"/>
                  <a:gd name="T62" fmla="*/ 2147483647 w 299"/>
                  <a:gd name="T63" fmla="*/ 2147483647 h 505"/>
                  <a:gd name="T64" fmla="*/ 2147483647 w 299"/>
                  <a:gd name="T65" fmla="*/ 2147483647 h 505"/>
                  <a:gd name="T66" fmla="*/ 2147483647 w 299"/>
                  <a:gd name="T67" fmla="*/ 2147483647 h 505"/>
                  <a:gd name="T68" fmla="*/ 2147483647 w 299"/>
                  <a:gd name="T69" fmla="*/ 2147483647 h 505"/>
                  <a:gd name="T70" fmla="*/ 2147483647 w 299"/>
                  <a:gd name="T71" fmla="*/ 2147483647 h 505"/>
                  <a:gd name="T72" fmla="*/ 2147483647 w 299"/>
                  <a:gd name="T73" fmla="*/ 2147483647 h 505"/>
                  <a:gd name="T74" fmla="*/ 2147483647 w 299"/>
                  <a:gd name="T75" fmla="*/ 2147483647 h 505"/>
                  <a:gd name="T76" fmla="*/ 2147483647 w 299"/>
                  <a:gd name="T77" fmla="*/ 2147483647 h 505"/>
                  <a:gd name="T78" fmla="*/ 2147483647 w 299"/>
                  <a:gd name="T79" fmla="*/ 2147483647 h 505"/>
                  <a:gd name="T80" fmla="*/ 2147483647 w 299"/>
                  <a:gd name="T81" fmla="*/ 2147483647 h 505"/>
                  <a:gd name="T82" fmla="*/ 2147483647 w 299"/>
                  <a:gd name="T83" fmla="*/ 2147483647 h 505"/>
                  <a:gd name="T84" fmla="*/ 2147483647 w 299"/>
                  <a:gd name="T85" fmla="*/ 2147483647 h 505"/>
                  <a:gd name="T86" fmla="*/ 2147483647 w 299"/>
                  <a:gd name="T87" fmla="*/ 2147483647 h 505"/>
                  <a:gd name="T88" fmla="*/ 2147483647 w 299"/>
                  <a:gd name="T89" fmla="*/ 2147483647 h 505"/>
                  <a:gd name="T90" fmla="*/ 2147483647 w 299"/>
                  <a:gd name="T91" fmla="*/ 2147483647 h 505"/>
                  <a:gd name="T92" fmla="*/ 2147483647 w 299"/>
                  <a:gd name="T93" fmla="*/ 2147483647 h 505"/>
                  <a:gd name="T94" fmla="*/ 2147483647 w 299"/>
                  <a:gd name="T95" fmla="*/ 2147483647 h 50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99"/>
                  <a:gd name="T145" fmla="*/ 0 h 505"/>
                  <a:gd name="T146" fmla="*/ 299 w 299"/>
                  <a:gd name="T147" fmla="*/ 505 h 50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99" h="505">
                    <a:moveTo>
                      <a:pt x="3" y="154"/>
                    </a:moveTo>
                    <a:lnTo>
                      <a:pt x="0" y="4"/>
                    </a:lnTo>
                    <a:lnTo>
                      <a:pt x="118" y="4"/>
                    </a:lnTo>
                    <a:lnTo>
                      <a:pt x="120" y="130"/>
                    </a:lnTo>
                    <a:lnTo>
                      <a:pt x="124" y="116"/>
                    </a:lnTo>
                    <a:lnTo>
                      <a:pt x="130" y="102"/>
                    </a:lnTo>
                    <a:lnTo>
                      <a:pt x="135" y="89"/>
                    </a:lnTo>
                    <a:lnTo>
                      <a:pt x="142" y="77"/>
                    </a:lnTo>
                    <a:lnTo>
                      <a:pt x="148" y="67"/>
                    </a:lnTo>
                    <a:lnTo>
                      <a:pt x="155" y="56"/>
                    </a:lnTo>
                    <a:lnTo>
                      <a:pt x="163" y="45"/>
                    </a:lnTo>
                    <a:lnTo>
                      <a:pt x="171" y="36"/>
                    </a:lnTo>
                    <a:lnTo>
                      <a:pt x="181" y="28"/>
                    </a:lnTo>
                    <a:lnTo>
                      <a:pt x="189" y="20"/>
                    </a:lnTo>
                    <a:lnTo>
                      <a:pt x="200" y="14"/>
                    </a:lnTo>
                    <a:lnTo>
                      <a:pt x="211" y="8"/>
                    </a:lnTo>
                    <a:lnTo>
                      <a:pt x="223" y="5"/>
                    </a:lnTo>
                    <a:lnTo>
                      <a:pt x="235" y="2"/>
                    </a:lnTo>
                    <a:lnTo>
                      <a:pt x="248" y="0"/>
                    </a:lnTo>
                    <a:lnTo>
                      <a:pt x="262" y="0"/>
                    </a:lnTo>
                    <a:lnTo>
                      <a:pt x="270" y="0"/>
                    </a:lnTo>
                    <a:lnTo>
                      <a:pt x="279" y="1"/>
                    </a:lnTo>
                    <a:lnTo>
                      <a:pt x="289" y="2"/>
                    </a:lnTo>
                    <a:lnTo>
                      <a:pt x="299" y="4"/>
                    </a:lnTo>
                    <a:lnTo>
                      <a:pt x="299" y="126"/>
                    </a:lnTo>
                    <a:lnTo>
                      <a:pt x="287" y="123"/>
                    </a:lnTo>
                    <a:lnTo>
                      <a:pt x="276" y="121"/>
                    </a:lnTo>
                    <a:lnTo>
                      <a:pt x="264" y="119"/>
                    </a:lnTo>
                    <a:lnTo>
                      <a:pt x="254" y="118"/>
                    </a:lnTo>
                    <a:lnTo>
                      <a:pt x="238" y="119"/>
                    </a:lnTo>
                    <a:lnTo>
                      <a:pt x="224" y="122"/>
                    </a:lnTo>
                    <a:lnTo>
                      <a:pt x="210" y="126"/>
                    </a:lnTo>
                    <a:lnTo>
                      <a:pt x="197" y="131"/>
                    </a:lnTo>
                    <a:lnTo>
                      <a:pt x="186" y="138"/>
                    </a:lnTo>
                    <a:lnTo>
                      <a:pt x="176" y="146"/>
                    </a:lnTo>
                    <a:lnTo>
                      <a:pt x="168" y="156"/>
                    </a:lnTo>
                    <a:lnTo>
                      <a:pt x="160" y="167"/>
                    </a:lnTo>
                    <a:lnTo>
                      <a:pt x="155" y="180"/>
                    </a:lnTo>
                    <a:lnTo>
                      <a:pt x="148" y="193"/>
                    </a:lnTo>
                    <a:lnTo>
                      <a:pt x="144" y="207"/>
                    </a:lnTo>
                    <a:lnTo>
                      <a:pt x="141" y="222"/>
                    </a:lnTo>
                    <a:lnTo>
                      <a:pt x="137" y="237"/>
                    </a:lnTo>
                    <a:lnTo>
                      <a:pt x="135" y="253"/>
                    </a:lnTo>
                    <a:lnTo>
                      <a:pt x="134" y="271"/>
                    </a:lnTo>
                    <a:lnTo>
                      <a:pt x="134" y="288"/>
                    </a:lnTo>
                    <a:lnTo>
                      <a:pt x="134" y="505"/>
                    </a:lnTo>
                    <a:lnTo>
                      <a:pt x="3" y="505"/>
                    </a:lnTo>
                    <a:lnTo>
                      <a:pt x="3" y="154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a-ES">
                  <a:solidFill>
                    <a:prstClr val="black"/>
                  </a:solidFill>
                  <a:latin typeface="FrutigerNext for APB" pitchFamily="34" charset="0"/>
                </a:endParaRPr>
              </a:p>
            </p:txBody>
          </p:sp>
          <p:sp>
            <p:nvSpPr>
              <p:cNvPr id="10257" name="Freeform 16"/>
              <p:cNvSpPr>
                <a:spLocks/>
              </p:cNvSpPr>
              <p:nvPr/>
            </p:nvSpPr>
            <p:spPr bwMode="auto">
              <a:xfrm>
                <a:off x="1870046" y="5492752"/>
                <a:ext cx="100012" cy="134938"/>
              </a:xfrm>
              <a:custGeom>
                <a:avLst/>
                <a:gdLst>
                  <a:gd name="T0" fmla="*/ 2147483647 w 375"/>
                  <a:gd name="T1" fmla="*/ 2147483647 h 509"/>
                  <a:gd name="T2" fmla="*/ 2147483647 w 375"/>
                  <a:gd name="T3" fmla="*/ 2147483647 h 509"/>
                  <a:gd name="T4" fmla="*/ 2147483647 w 375"/>
                  <a:gd name="T5" fmla="*/ 2147483647 h 509"/>
                  <a:gd name="T6" fmla="*/ 2147483647 w 375"/>
                  <a:gd name="T7" fmla="*/ 2147483647 h 509"/>
                  <a:gd name="T8" fmla="*/ 2147483647 w 375"/>
                  <a:gd name="T9" fmla="*/ 2147483647 h 509"/>
                  <a:gd name="T10" fmla="*/ 2147483647 w 375"/>
                  <a:gd name="T11" fmla="*/ 2147483647 h 509"/>
                  <a:gd name="T12" fmla="*/ 2147483647 w 375"/>
                  <a:gd name="T13" fmla="*/ 2147483647 h 509"/>
                  <a:gd name="T14" fmla="*/ 2147483647 w 375"/>
                  <a:gd name="T15" fmla="*/ 2147483647 h 509"/>
                  <a:gd name="T16" fmla="*/ 2147483647 w 375"/>
                  <a:gd name="T17" fmla="*/ 2147483647 h 509"/>
                  <a:gd name="T18" fmla="*/ 2147483647 w 375"/>
                  <a:gd name="T19" fmla="*/ 2147483647 h 509"/>
                  <a:gd name="T20" fmla="*/ 0 w 375"/>
                  <a:gd name="T21" fmla="*/ 2147483647 h 509"/>
                  <a:gd name="T22" fmla="*/ 2147483647 w 375"/>
                  <a:gd name="T23" fmla="*/ 2147483647 h 509"/>
                  <a:gd name="T24" fmla="*/ 2147483647 w 375"/>
                  <a:gd name="T25" fmla="*/ 2147483647 h 509"/>
                  <a:gd name="T26" fmla="*/ 2147483647 w 375"/>
                  <a:gd name="T27" fmla="*/ 2147483647 h 509"/>
                  <a:gd name="T28" fmla="*/ 2147483647 w 375"/>
                  <a:gd name="T29" fmla="*/ 2147483647 h 509"/>
                  <a:gd name="T30" fmla="*/ 2147483647 w 375"/>
                  <a:gd name="T31" fmla="*/ 2147483647 h 509"/>
                  <a:gd name="T32" fmla="*/ 2147483647 w 375"/>
                  <a:gd name="T33" fmla="*/ 2147483647 h 509"/>
                  <a:gd name="T34" fmla="*/ 2147483647 w 375"/>
                  <a:gd name="T35" fmla="*/ 2147483647 h 509"/>
                  <a:gd name="T36" fmla="*/ 2147483647 w 375"/>
                  <a:gd name="T37" fmla="*/ 2147483647 h 509"/>
                  <a:gd name="T38" fmla="*/ 2147483647 w 375"/>
                  <a:gd name="T39" fmla="*/ 2147483647 h 509"/>
                  <a:gd name="T40" fmla="*/ 2147483647 w 375"/>
                  <a:gd name="T41" fmla="*/ 2147483647 h 509"/>
                  <a:gd name="T42" fmla="*/ 2147483647 w 375"/>
                  <a:gd name="T43" fmla="*/ 0 h 509"/>
                  <a:gd name="T44" fmla="*/ 2147483647 w 375"/>
                  <a:gd name="T45" fmla="*/ 2147483647 h 509"/>
                  <a:gd name="T46" fmla="*/ 2147483647 w 375"/>
                  <a:gd name="T47" fmla="*/ 2147483647 h 509"/>
                  <a:gd name="T48" fmla="*/ 2147483647 w 375"/>
                  <a:gd name="T49" fmla="*/ 2147483647 h 509"/>
                  <a:gd name="T50" fmla="*/ 2147483647 w 375"/>
                  <a:gd name="T51" fmla="*/ 2147483647 h 509"/>
                  <a:gd name="T52" fmla="*/ 2147483647 w 375"/>
                  <a:gd name="T53" fmla="*/ 2147483647 h 509"/>
                  <a:gd name="T54" fmla="*/ 2147483647 w 375"/>
                  <a:gd name="T55" fmla="*/ 2147483647 h 509"/>
                  <a:gd name="T56" fmla="*/ 2147483647 w 375"/>
                  <a:gd name="T57" fmla="*/ 2147483647 h 509"/>
                  <a:gd name="T58" fmla="*/ 2147483647 w 375"/>
                  <a:gd name="T59" fmla="*/ 2147483647 h 509"/>
                  <a:gd name="T60" fmla="*/ 2147483647 w 375"/>
                  <a:gd name="T61" fmla="*/ 2147483647 h 509"/>
                  <a:gd name="T62" fmla="*/ 2147483647 w 375"/>
                  <a:gd name="T63" fmla="*/ 2147483647 h 509"/>
                  <a:gd name="T64" fmla="*/ 2147483647 w 375"/>
                  <a:gd name="T65" fmla="*/ 2147483647 h 509"/>
                  <a:gd name="T66" fmla="*/ 2147483647 w 375"/>
                  <a:gd name="T67" fmla="*/ 2147483647 h 509"/>
                  <a:gd name="T68" fmla="*/ 2147483647 w 375"/>
                  <a:gd name="T69" fmla="*/ 2147483647 h 509"/>
                  <a:gd name="T70" fmla="*/ 2147483647 w 375"/>
                  <a:gd name="T71" fmla="*/ 2147483647 h 509"/>
                  <a:gd name="T72" fmla="*/ 2147483647 w 375"/>
                  <a:gd name="T73" fmla="*/ 2147483647 h 509"/>
                  <a:gd name="T74" fmla="*/ 2147483647 w 375"/>
                  <a:gd name="T75" fmla="*/ 2147483647 h 509"/>
                  <a:gd name="T76" fmla="*/ 2147483647 w 375"/>
                  <a:gd name="T77" fmla="*/ 2147483647 h 509"/>
                  <a:gd name="T78" fmla="*/ 2147483647 w 375"/>
                  <a:gd name="T79" fmla="*/ 2147483647 h 509"/>
                  <a:gd name="T80" fmla="*/ 2147483647 w 375"/>
                  <a:gd name="T81" fmla="*/ 2147483647 h 509"/>
                  <a:gd name="T82" fmla="*/ 2147483647 w 375"/>
                  <a:gd name="T83" fmla="*/ 2147483647 h 509"/>
                  <a:gd name="T84" fmla="*/ 2147483647 w 375"/>
                  <a:gd name="T85" fmla="*/ 2147483647 h 509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75"/>
                  <a:gd name="T130" fmla="*/ 0 h 509"/>
                  <a:gd name="T131" fmla="*/ 375 w 375"/>
                  <a:gd name="T132" fmla="*/ 509 h 509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75" h="509">
                    <a:moveTo>
                      <a:pt x="258" y="509"/>
                    </a:moveTo>
                    <a:lnTo>
                      <a:pt x="244" y="508"/>
                    </a:lnTo>
                    <a:lnTo>
                      <a:pt x="230" y="508"/>
                    </a:lnTo>
                    <a:lnTo>
                      <a:pt x="216" y="506"/>
                    </a:lnTo>
                    <a:lnTo>
                      <a:pt x="202" y="505"/>
                    </a:lnTo>
                    <a:lnTo>
                      <a:pt x="189" y="502"/>
                    </a:lnTo>
                    <a:lnTo>
                      <a:pt x="176" y="500"/>
                    </a:lnTo>
                    <a:lnTo>
                      <a:pt x="164" y="495"/>
                    </a:lnTo>
                    <a:lnTo>
                      <a:pt x="153" y="492"/>
                    </a:lnTo>
                    <a:lnTo>
                      <a:pt x="141" y="487"/>
                    </a:lnTo>
                    <a:lnTo>
                      <a:pt x="130" y="482"/>
                    </a:lnTo>
                    <a:lnTo>
                      <a:pt x="119" y="476"/>
                    </a:lnTo>
                    <a:lnTo>
                      <a:pt x="108" y="470"/>
                    </a:lnTo>
                    <a:lnTo>
                      <a:pt x="99" y="463"/>
                    </a:lnTo>
                    <a:lnTo>
                      <a:pt x="89" y="456"/>
                    </a:lnTo>
                    <a:lnTo>
                      <a:pt x="79" y="449"/>
                    </a:lnTo>
                    <a:lnTo>
                      <a:pt x="70" y="440"/>
                    </a:lnTo>
                    <a:lnTo>
                      <a:pt x="62" y="432"/>
                    </a:lnTo>
                    <a:lnTo>
                      <a:pt x="54" y="422"/>
                    </a:lnTo>
                    <a:lnTo>
                      <a:pt x="47" y="412"/>
                    </a:lnTo>
                    <a:lnTo>
                      <a:pt x="40" y="402"/>
                    </a:lnTo>
                    <a:lnTo>
                      <a:pt x="34" y="392"/>
                    </a:lnTo>
                    <a:lnTo>
                      <a:pt x="27" y="381"/>
                    </a:lnTo>
                    <a:lnTo>
                      <a:pt x="23" y="370"/>
                    </a:lnTo>
                    <a:lnTo>
                      <a:pt x="18" y="358"/>
                    </a:lnTo>
                    <a:lnTo>
                      <a:pt x="14" y="346"/>
                    </a:lnTo>
                    <a:lnTo>
                      <a:pt x="10" y="334"/>
                    </a:lnTo>
                    <a:lnTo>
                      <a:pt x="7" y="321"/>
                    </a:lnTo>
                    <a:lnTo>
                      <a:pt x="5" y="308"/>
                    </a:lnTo>
                    <a:lnTo>
                      <a:pt x="2" y="294"/>
                    </a:lnTo>
                    <a:lnTo>
                      <a:pt x="1" y="280"/>
                    </a:lnTo>
                    <a:lnTo>
                      <a:pt x="0" y="266"/>
                    </a:lnTo>
                    <a:lnTo>
                      <a:pt x="0" y="251"/>
                    </a:lnTo>
                    <a:lnTo>
                      <a:pt x="0" y="237"/>
                    </a:lnTo>
                    <a:lnTo>
                      <a:pt x="1" y="224"/>
                    </a:lnTo>
                    <a:lnTo>
                      <a:pt x="2" y="211"/>
                    </a:lnTo>
                    <a:lnTo>
                      <a:pt x="5" y="198"/>
                    </a:lnTo>
                    <a:lnTo>
                      <a:pt x="7" y="185"/>
                    </a:lnTo>
                    <a:lnTo>
                      <a:pt x="10" y="173"/>
                    </a:lnTo>
                    <a:lnTo>
                      <a:pt x="14" y="162"/>
                    </a:lnTo>
                    <a:lnTo>
                      <a:pt x="18" y="150"/>
                    </a:lnTo>
                    <a:lnTo>
                      <a:pt x="23" y="139"/>
                    </a:lnTo>
                    <a:lnTo>
                      <a:pt x="27" y="128"/>
                    </a:lnTo>
                    <a:lnTo>
                      <a:pt x="34" y="117"/>
                    </a:lnTo>
                    <a:lnTo>
                      <a:pt x="40" y="107"/>
                    </a:lnTo>
                    <a:lnTo>
                      <a:pt x="47" y="97"/>
                    </a:lnTo>
                    <a:lnTo>
                      <a:pt x="54" y="87"/>
                    </a:lnTo>
                    <a:lnTo>
                      <a:pt x="62" y="78"/>
                    </a:lnTo>
                    <a:lnTo>
                      <a:pt x="70" y="69"/>
                    </a:lnTo>
                    <a:lnTo>
                      <a:pt x="79" y="61"/>
                    </a:lnTo>
                    <a:lnTo>
                      <a:pt x="89" y="53"/>
                    </a:lnTo>
                    <a:lnTo>
                      <a:pt x="99" y="46"/>
                    </a:lnTo>
                    <a:lnTo>
                      <a:pt x="108" y="38"/>
                    </a:lnTo>
                    <a:lnTo>
                      <a:pt x="118" y="32"/>
                    </a:lnTo>
                    <a:lnTo>
                      <a:pt x="129" y="27"/>
                    </a:lnTo>
                    <a:lnTo>
                      <a:pt x="140" y="21"/>
                    </a:lnTo>
                    <a:lnTo>
                      <a:pt x="151" y="17"/>
                    </a:lnTo>
                    <a:lnTo>
                      <a:pt x="162" y="13"/>
                    </a:lnTo>
                    <a:lnTo>
                      <a:pt x="175" y="9"/>
                    </a:lnTo>
                    <a:lnTo>
                      <a:pt x="187" y="6"/>
                    </a:lnTo>
                    <a:lnTo>
                      <a:pt x="200" y="4"/>
                    </a:lnTo>
                    <a:lnTo>
                      <a:pt x="213" y="2"/>
                    </a:lnTo>
                    <a:lnTo>
                      <a:pt x="226" y="1"/>
                    </a:lnTo>
                    <a:lnTo>
                      <a:pt x="240" y="0"/>
                    </a:lnTo>
                    <a:lnTo>
                      <a:pt x="254" y="0"/>
                    </a:lnTo>
                    <a:lnTo>
                      <a:pt x="268" y="0"/>
                    </a:lnTo>
                    <a:lnTo>
                      <a:pt x="281" y="1"/>
                    </a:lnTo>
                    <a:lnTo>
                      <a:pt x="295" y="2"/>
                    </a:lnTo>
                    <a:lnTo>
                      <a:pt x="308" y="4"/>
                    </a:lnTo>
                    <a:lnTo>
                      <a:pt x="322" y="6"/>
                    </a:lnTo>
                    <a:lnTo>
                      <a:pt x="335" y="8"/>
                    </a:lnTo>
                    <a:lnTo>
                      <a:pt x="349" y="11"/>
                    </a:lnTo>
                    <a:lnTo>
                      <a:pt x="364" y="16"/>
                    </a:lnTo>
                    <a:lnTo>
                      <a:pt x="355" y="119"/>
                    </a:lnTo>
                    <a:lnTo>
                      <a:pt x="345" y="116"/>
                    </a:lnTo>
                    <a:lnTo>
                      <a:pt x="334" y="113"/>
                    </a:lnTo>
                    <a:lnTo>
                      <a:pt x="324" y="110"/>
                    </a:lnTo>
                    <a:lnTo>
                      <a:pt x="314" y="108"/>
                    </a:lnTo>
                    <a:lnTo>
                      <a:pt x="303" y="105"/>
                    </a:lnTo>
                    <a:lnTo>
                      <a:pt x="293" y="103"/>
                    </a:lnTo>
                    <a:lnTo>
                      <a:pt x="283" y="103"/>
                    </a:lnTo>
                    <a:lnTo>
                      <a:pt x="274" y="102"/>
                    </a:lnTo>
                    <a:lnTo>
                      <a:pt x="258" y="103"/>
                    </a:lnTo>
                    <a:lnTo>
                      <a:pt x="244" y="105"/>
                    </a:lnTo>
                    <a:lnTo>
                      <a:pt x="231" y="109"/>
                    </a:lnTo>
                    <a:lnTo>
                      <a:pt x="218" y="113"/>
                    </a:lnTo>
                    <a:lnTo>
                      <a:pt x="206" y="119"/>
                    </a:lnTo>
                    <a:lnTo>
                      <a:pt x="195" y="127"/>
                    </a:lnTo>
                    <a:lnTo>
                      <a:pt x="184" y="136"/>
                    </a:lnTo>
                    <a:lnTo>
                      <a:pt x="174" y="145"/>
                    </a:lnTo>
                    <a:lnTo>
                      <a:pt x="164" y="156"/>
                    </a:lnTo>
                    <a:lnTo>
                      <a:pt x="157" y="168"/>
                    </a:lnTo>
                    <a:lnTo>
                      <a:pt x="150" y="180"/>
                    </a:lnTo>
                    <a:lnTo>
                      <a:pt x="145" y="193"/>
                    </a:lnTo>
                    <a:lnTo>
                      <a:pt x="141" y="206"/>
                    </a:lnTo>
                    <a:lnTo>
                      <a:pt x="137" y="220"/>
                    </a:lnTo>
                    <a:lnTo>
                      <a:pt x="136" y="235"/>
                    </a:lnTo>
                    <a:lnTo>
                      <a:pt x="135" y="250"/>
                    </a:lnTo>
                    <a:lnTo>
                      <a:pt x="136" y="267"/>
                    </a:lnTo>
                    <a:lnTo>
                      <a:pt x="137" y="283"/>
                    </a:lnTo>
                    <a:lnTo>
                      <a:pt x="141" y="298"/>
                    </a:lnTo>
                    <a:lnTo>
                      <a:pt x="145" y="312"/>
                    </a:lnTo>
                    <a:lnTo>
                      <a:pt x="150" y="325"/>
                    </a:lnTo>
                    <a:lnTo>
                      <a:pt x="157" y="338"/>
                    </a:lnTo>
                    <a:lnTo>
                      <a:pt x="166" y="348"/>
                    </a:lnTo>
                    <a:lnTo>
                      <a:pt x="174" y="359"/>
                    </a:lnTo>
                    <a:lnTo>
                      <a:pt x="184" y="369"/>
                    </a:lnTo>
                    <a:lnTo>
                      <a:pt x="196" y="378"/>
                    </a:lnTo>
                    <a:lnTo>
                      <a:pt x="208" y="384"/>
                    </a:lnTo>
                    <a:lnTo>
                      <a:pt x="221" y="391"/>
                    </a:lnTo>
                    <a:lnTo>
                      <a:pt x="235" y="395"/>
                    </a:lnTo>
                    <a:lnTo>
                      <a:pt x="249" y="398"/>
                    </a:lnTo>
                    <a:lnTo>
                      <a:pt x="265" y="400"/>
                    </a:lnTo>
                    <a:lnTo>
                      <a:pt x="281" y="400"/>
                    </a:lnTo>
                    <a:lnTo>
                      <a:pt x="293" y="400"/>
                    </a:lnTo>
                    <a:lnTo>
                      <a:pt x="304" y="399"/>
                    </a:lnTo>
                    <a:lnTo>
                      <a:pt x="315" y="398"/>
                    </a:lnTo>
                    <a:lnTo>
                      <a:pt x="324" y="396"/>
                    </a:lnTo>
                    <a:lnTo>
                      <a:pt x="335" y="393"/>
                    </a:lnTo>
                    <a:lnTo>
                      <a:pt x="345" y="389"/>
                    </a:lnTo>
                    <a:lnTo>
                      <a:pt x="357" y="385"/>
                    </a:lnTo>
                    <a:lnTo>
                      <a:pt x="369" y="380"/>
                    </a:lnTo>
                    <a:lnTo>
                      <a:pt x="375" y="490"/>
                    </a:lnTo>
                    <a:lnTo>
                      <a:pt x="359" y="494"/>
                    </a:lnTo>
                    <a:lnTo>
                      <a:pt x="344" y="499"/>
                    </a:lnTo>
                    <a:lnTo>
                      <a:pt x="330" y="502"/>
                    </a:lnTo>
                    <a:lnTo>
                      <a:pt x="316" y="504"/>
                    </a:lnTo>
                    <a:lnTo>
                      <a:pt x="303" y="506"/>
                    </a:lnTo>
                    <a:lnTo>
                      <a:pt x="289" y="508"/>
                    </a:lnTo>
                    <a:lnTo>
                      <a:pt x="275" y="508"/>
                    </a:lnTo>
                    <a:lnTo>
                      <a:pt x="258" y="509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a-ES">
                  <a:solidFill>
                    <a:prstClr val="black"/>
                  </a:solidFill>
                  <a:latin typeface="FrutigerNext for APB" pitchFamily="34" charset="0"/>
                </a:endParaRPr>
              </a:p>
            </p:txBody>
          </p:sp>
          <p:sp>
            <p:nvSpPr>
              <p:cNvPr id="10258" name="Freeform 17"/>
              <p:cNvSpPr>
                <a:spLocks noEditPoints="1"/>
              </p:cNvSpPr>
              <p:nvPr/>
            </p:nvSpPr>
            <p:spPr bwMode="auto">
              <a:xfrm>
                <a:off x="1985934" y="5489577"/>
                <a:ext cx="123825" cy="139700"/>
              </a:xfrm>
              <a:custGeom>
                <a:avLst/>
                <a:gdLst>
                  <a:gd name="T0" fmla="*/ 2147483647 w 468"/>
                  <a:gd name="T1" fmla="*/ 2147483647 h 528"/>
                  <a:gd name="T2" fmla="*/ 2147483647 w 468"/>
                  <a:gd name="T3" fmla="*/ 2147483647 h 528"/>
                  <a:gd name="T4" fmla="*/ 2147483647 w 468"/>
                  <a:gd name="T5" fmla="*/ 2147483647 h 528"/>
                  <a:gd name="T6" fmla="*/ 2147483647 w 468"/>
                  <a:gd name="T7" fmla="*/ 2147483647 h 528"/>
                  <a:gd name="T8" fmla="*/ 2147483647 w 468"/>
                  <a:gd name="T9" fmla="*/ 2147483647 h 528"/>
                  <a:gd name="T10" fmla="*/ 2147483647 w 468"/>
                  <a:gd name="T11" fmla="*/ 2147483647 h 528"/>
                  <a:gd name="T12" fmla="*/ 2147483647 w 468"/>
                  <a:gd name="T13" fmla="*/ 2147483647 h 528"/>
                  <a:gd name="T14" fmla="*/ 2147483647 w 468"/>
                  <a:gd name="T15" fmla="*/ 2147483647 h 528"/>
                  <a:gd name="T16" fmla="*/ 2147483647 w 468"/>
                  <a:gd name="T17" fmla="*/ 2147483647 h 528"/>
                  <a:gd name="T18" fmla="*/ 2147483647 w 468"/>
                  <a:gd name="T19" fmla="*/ 2147483647 h 528"/>
                  <a:gd name="T20" fmla="*/ 0 w 468"/>
                  <a:gd name="T21" fmla="*/ 2147483647 h 528"/>
                  <a:gd name="T22" fmla="*/ 2147483647 w 468"/>
                  <a:gd name="T23" fmla="*/ 2147483647 h 528"/>
                  <a:gd name="T24" fmla="*/ 2147483647 w 468"/>
                  <a:gd name="T25" fmla="*/ 2147483647 h 528"/>
                  <a:gd name="T26" fmla="*/ 2147483647 w 468"/>
                  <a:gd name="T27" fmla="*/ 2147483647 h 528"/>
                  <a:gd name="T28" fmla="*/ 2147483647 w 468"/>
                  <a:gd name="T29" fmla="*/ 2147483647 h 528"/>
                  <a:gd name="T30" fmla="*/ 2147483647 w 468"/>
                  <a:gd name="T31" fmla="*/ 2147483647 h 528"/>
                  <a:gd name="T32" fmla="*/ 2147483647 w 468"/>
                  <a:gd name="T33" fmla="*/ 2147483647 h 528"/>
                  <a:gd name="T34" fmla="*/ 2147483647 w 468"/>
                  <a:gd name="T35" fmla="*/ 2147483647 h 528"/>
                  <a:gd name="T36" fmla="*/ 2147483647 w 468"/>
                  <a:gd name="T37" fmla="*/ 2147483647 h 528"/>
                  <a:gd name="T38" fmla="*/ 2147483647 w 468"/>
                  <a:gd name="T39" fmla="*/ 2147483647 h 528"/>
                  <a:gd name="T40" fmla="*/ 2147483647 w 468"/>
                  <a:gd name="T41" fmla="*/ 0 h 528"/>
                  <a:gd name="T42" fmla="*/ 2147483647 w 468"/>
                  <a:gd name="T43" fmla="*/ 2147483647 h 528"/>
                  <a:gd name="T44" fmla="*/ 2147483647 w 468"/>
                  <a:gd name="T45" fmla="*/ 2147483647 h 528"/>
                  <a:gd name="T46" fmla="*/ 2147483647 w 468"/>
                  <a:gd name="T47" fmla="*/ 2147483647 h 528"/>
                  <a:gd name="T48" fmla="*/ 2147483647 w 468"/>
                  <a:gd name="T49" fmla="*/ 2147483647 h 528"/>
                  <a:gd name="T50" fmla="*/ 2147483647 w 468"/>
                  <a:gd name="T51" fmla="*/ 2147483647 h 528"/>
                  <a:gd name="T52" fmla="*/ 2147483647 w 468"/>
                  <a:gd name="T53" fmla="*/ 2147483647 h 528"/>
                  <a:gd name="T54" fmla="*/ 2147483647 w 468"/>
                  <a:gd name="T55" fmla="*/ 2147483647 h 528"/>
                  <a:gd name="T56" fmla="*/ 2147483647 w 468"/>
                  <a:gd name="T57" fmla="*/ 2147483647 h 528"/>
                  <a:gd name="T58" fmla="*/ 2147483647 w 468"/>
                  <a:gd name="T59" fmla="*/ 2147483647 h 528"/>
                  <a:gd name="T60" fmla="*/ 2147483647 w 468"/>
                  <a:gd name="T61" fmla="*/ 2147483647 h 528"/>
                  <a:gd name="T62" fmla="*/ 2147483647 w 468"/>
                  <a:gd name="T63" fmla="*/ 2147483647 h 528"/>
                  <a:gd name="T64" fmla="*/ 2147483647 w 468"/>
                  <a:gd name="T65" fmla="*/ 2147483647 h 528"/>
                  <a:gd name="T66" fmla="*/ 2147483647 w 468"/>
                  <a:gd name="T67" fmla="*/ 2147483647 h 528"/>
                  <a:gd name="T68" fmla="*/ 2147483647 w 468"/>
                  <a:gd name="T69" fmla="*/ 2147483647 h 528"/>
                  <a:gd name="T70" fmla="*/ 2147483647 w 468"/>
                  <a:gd name="T71" fmla="*/ 2147483647 h 528"/>
                  <a:gd name="T72" fmla="*/ 2147483647 w 468"/>
                  <a:gd name="T73" fmla="*/ 2147483647 h 528"/>
                  <a:gd name="T74" fmla="*/ 2147483647 w 468"/>
                  <a:gd name="T75" fmla="*/ 2147483647 h 528"/>
                  <a:gd name="T76" fmla="*/ 2147483647 w 468"/>
                  <a:gd name="T77" fmla="*/ 2147483647 h 528"/>
                  <a:gd name="T78" fmla="*/ 2147483647 w 468"/>
                  <a:gd name="T79" fmla="*/ 2147483647 h 528"/>
                  <a:gd name="T80" fmla="*/ 2147483647 w 468"/>
                  <a:gd name="T81" fmla="*/ 2147483647 h 528"/>
                  <a:gd name="T82" fmla="*/ 2147483647 w 468"/>
                  <a:gd name="T83" fmla="*/ 2147483647 h 528"/>
                  <a:gd name="T84" fmla="*/ 2147483647 w 468"/>
                  <a:gd name="T85" fmla="*/ 2147483647 h 528"/>
                  <a:gd name="T86" fmla="*/ 2147483647 w 468"/>
                  <a:gd name="T87" fmla="*/ 2147483647 h 528"/>
                  <a:gd name="T88" fmla="*/ 2147483647 w 468"/>
                  <a:gd name="T89" fmla="*/ 2147483647 h 528"/>
                  <a:gd name="T90" fmla="*/ 2147483647 w 468"/>
                  <a:gd name="T91" fmla="*/ 2147483647 h 528"/>
                  <a:gd name="T92" fmla="*/ 2147483647 w 468"/>
                  <a:gd name="T93" fmla="*/ 2147483647 h 528"/>
                  <a:gd name="T94" fmla="*/ 2147483647 w 468"/>
                  <a:gd name="T95" fmla="*/ 2147483647 h 528"/>
                  <a:gd name="T96" fmla="*/ 2147483647 w 468"/>
                  <a:gd name="T97" fmla="*/ 2147483647 h 528"/>
                  <a:gd name="T98" fmla="*/ 2147483647 w 468"/>
                  <a:gd name="T99" fmla="*/ 2147483647 h 528"/>
                  <a:gd name="T100" fmla="*/ 2147483647 w 468"/>
                  <a:gd name="T101" fmla="*/ 2147483647 h 528"/>
                  <a:gd name="T102" fmla="*/ 2147483647 w 468"/>
                  <a:gd name="T103" fmla="*/ 2147483647 h 528"/>
                  <a:gd name="T104" fmla="*/ 2147483647 w 468"/>
                  <a:gd name="T105" fmla="*/ 2147483647 h 52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468"/>
                  <a:gd name="T160" fmla="*/ 0 h 528"/>
                  <a:gd name="T161" fmla="*/ 468 w 468"/>
                  <a:gd name="T162" fmla="*/ 528 h 528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468" h="528">
                    <a:moveTo>
                      <a:pt x="261" y="528"/>
                    </a:moveTo>
                    <a:lnTo>
                      <a:pt x="246" y="528"/>
                    </a:lnTo>
                    <a:lnTo>
                      <a:pt x="231" y="527"/>
                    </a:lnTo>
                    <a:lnTo>
                      <a:pt x="217" y="526"/>
                    </a:lnTo>
                    <a:lnTo>
                      <a:pt x="203" y="524"/>
                    </a:lnTo>
                    <a:lnTo>
                      <a:pt x="189" y="522"/>
                    </a:lnTo>
                    <a:lnTo>
                      <a:pt x="176" y="518"/>
                    </a:lnTo>
                    <a:lnTo>
                      <a:pt x="163" y="515"/>
                    </a:lnTo>
                    <a:lnTo>
                      <a:pt x="151" y="511"/>
                    </a:lnTo>
                    <a:lnTo>
                      <a:pt x="139" y="506"/>
                    </a:lnTo>
                    <a:lnTo>
                      <a:pt x="127" y="501"/>
                    </a:lnTo>
                    <a:lnTo>
                      <a:pt x="116" y="496"/>
                    </a:lnTo>
                    <a:lnTo>
                      <a:pt x="106" y="489"/>
                    </a:lnTo>
                    <a:lnTo>
                      <a:pt x="96" y="483"/>
                    </a:lnTo>
                    <a:lnTo>
                      <a:pt x="86" y="475"/>
                    </a:lnTo>
                    <a:lnTo>
                      <a:pt x="76" y="468"/>
                    </a:lnTo>
                    <a:lnTo>
                      <a:pt x="68" y="459"/>
                    </a:lnTo>
                    <a:lnTo>
                      <a:pt x="60" y="450"/>
                    </a:lnTo>
                    <a:lnTo>
                      <a:pt x="52" y="441"/>
                    </a:lnTo>
                    <a:lnTo>
                      <a:pt x="45" y="431"/>
                    </a:lnTo>
                    <a:lnTo>
                      <a:pt x="38" y="421"/>
                    </a:lnTo>
                    <a:lnTo>
                      <a:pt x="32" y="410"/>
                    </a:lnTo>
                    <a:lnTo>
                      <a:pt x="26" y="399"/>
                    </a:lnTo>
                    <a:lnTo>
                      <a:pt x="21" y="388"/>
                    </a:lnTo>
                    <a:lnTo>
                      <a:pt x="16" y="376"/>
                    </a:lnTo>
                    <a:lnTo>
                      <a:pt x="13" y="364"/>
                    </a:lnTo>
                    <a:lnTo>
                      <a:pt x="8" y="351"/>
                    </a:lnTo>
                    <a:lnTo>
                      <a:pt x="6" y="338"/>
                    </a:lnTo>
                    <a:lnTo>
                      <a:pt x="3" y="324"/>
                    </a:lnTo>
                    <a:lnTo>
                      <a:pt x="2" y="310"/>
                    </a:lnTo>
                    <a:lnTo>
                      <a:pt x="1" y="295"/>
                    </a:lnTo>
                    <a:lnTo>
                      <a:pt x="0" y="280"/>
                    </a:lnTo>
                    <a:lnTo>
                      <a:pt x="0" y="264"/>
                    </a:lnTo>
                    <a:lnTo>
                      <a:pt x="0" y="236"/>
                    </a:lnTo>
                    <a:lnTo>
                      <a:pt x="3" y="209"/>
                    </a:lnTo>
                    <a:lnTo>
                      <a:pt x="5" y="196"/>
                    </a:lnTo>
                    <a:lnTo>
                      <a:pt x="8" y="183"/>
                    </a:lnTo>
                    <a:lnTo>
                      <a:pt x="12" y="171"/>
                    </a:lnTo>
                    <a:lnTo>
                      <a:pt x="16" y="159"/>
                    </a:lnTo>
                    <a:lnTo>
                      <a:pt x="20" y="147"/>
                    </a:lnTo>
                    <a:lnTo>
                      <a:pt x="25" y="136"/>
                    </a:lnTo>
                    <a:lnTo>
                      <a:pt x="30" y="124"/>
                    </a:lnTo>
                    <a:lnTo>
                      <a:pt x="36" y="113"/>
                    </a:lnTo>
                    <a:lnTo>
                      <a:pt x="42" y="104"/>
                    </a:lnTo>
                    <a:lnTo>
                      <a:pt x="49" y="94"/>
                    </a:lnTo>
                    <a:lnTo>
                      <a:pt x="57" y="84"/>
                    </a:lnTo>
                    <a:lnTo>
                      <a:pt x="65" y="74"/>
                    </a:lnTo>
                    <a:lnTo>
                      <a:pt x="73" y="66"/>
                    </a:lnTo>
                    <a:lnTo>
                      <a:pt x="82" y="57"/>
                    </a:lnTo>
                    <a:lnTo>
                      <a:pt x="90" y="50"/>
                    </a:lnTo>
                    <a:lnTo>
                      <a:pt x="100" y="42"/>
                    </a:lnTo>
                    <a:lnTo>
                      <a:pt x="110" y="36"/>
                    </a:lnTo>
                    <a:lnTo>
                      <a:pt x="121" y="29"/>
                    </a:lnTo>
                    <a:lnTo>
                      <a:pt x="132" y="24"/>
                    </a:lnTo>
                    <a:lnTo>
                      <a:pt x="142" y="18"/>
                    </a:lnTo>
                    <a:lnTo>
                      <a:pt x="153" y="14"/>
                    </a:lnTo>
                    <a:lnTo>
                      <a:pt x="165" y="11"/>
                    </a:lnTo>
                    <a:lnTo>
                      <a:pt x="178" y="7"/>
                    </a:lnTo>
                    <a:lnTo>
                      <a:pt x="190" y="5"/>
                    </a:lnTo>
                    <a:lnTo>
                      <a:pt x="203" y="3"/>
                    </a:lnTo>
                    <a:lnTo>
                      <a:pt x="217" y="1"/>
                    </a:lnTo>
                    <a:lnTo>
                      <a:pt x="230" y="1"/>
                    </a:lnTo>
                    <a:lnTo>
                      <a:pt x="245" y="0"/>
                    </a:lnTo>
                    <a:lnTo>
                      <a:pt x="258" y="1"/>
                    </a:lnTo>
                    <a:lnTo>
                      <a:pt x="271" y="1"/>
                    </a:lnTo>
                    <a:lnTo>
                      <a:pt x="284" y="3"/>
                    </a:lnTo>
                    <a:lnTo>
                      <a:pt x="297" y="5"/>
                    </a:lnTo>
                    <a:lnTo>
                      <a:pt x="309" y="7"/>
                    </a:lnTo>
                    <a:lnTo>
                      <a:pt x="319" y="11"/>
                    </a:lnTo>
                    <a:lnTo>
                      <a:pt x="330" y="14"/>
                    </a:lnTo>
                    <a:lnTo>
                      <a:pt x="341" y="18"/>
                    </a:lnTo>
                    <a:lnTo>
                      <a:pt x="352" y="24"/>
                    </a:lnTo>
                    <a:lnTo>
                      <a:pt x="362" y="29"/>
                    </a:lnTo>
                    <a:lnTo>
                      <a:pt x="370" y="36"/>
                    </a:lnTo>
                    <a:lnTo>
                      <a:pt x="380" y="42"/>
                    </a:lnTo>
                    <a:lnTo>
                      <a:pt x="389" y="50"/>
                    </a:lnTo>
                    <a:lnTo>
                      <a:pt x="396" y="57"/>
                    </a:lnTo>
                    <a:lnTo>
                      <a:pt x="404" y="66"/>
                    </a:lnTo>
                    <a:lnTo>
                      <a:pt x="411" y="74"/>
                    </a:lnTo>
                    <a:lnTo>
                      <a:pt x="424" y="93"/>
                    </a:lnTo>
                    <a:lnTo>
                      <a:pt x="436" y="113"/>
                    </a:lnTo>
                    <a:lnTo>
                      <a:pt x="446" y="135"/>
                    </a:lnTo>
                    <a:lnTo>
                      <a:pt x="453" y="158"/>
                    </a:lnTo>
                    <a:lnTo>
                      <a:pt x="460" y="182"/>
                    </a:lnTo>
                    <a:lnTo>
                      <a:pt x="464" y="207"/>
                    </a:lnTo>
                    <a:lnTo>
                      <a:pt x="466" y="234"/>
                    </a:lnTo>
                    <a:lnTo>
                      <a:pt x="468" y="261"/>
                    </a:lnTo>
                    <a:lnTo>
                      <a:pt x="468" y="273"/>
                    </a:lnTo>
                    <a:lnTo>
                      <a:pt x="466" y="284"/>
                    </a:lnTo>
                    <a:lnTo>
                      <a:pt x="465" y="295"/>
                    </a:lnTo>
                    <a:lnTo>
                      <a:pt x="464" y="307"/>
                    </a:lnTo>
                    <a:lnTo>
                      <a:pt x="127" y="307"/>
                    </a:lnTo>
                    <a:lnTo>
                      <a:pt x="128" y="321"/>
                    </a:lnTo>
                    <a:lnTo>
                      <a:pt x="132" y="334"/>
                    </a:lnTo>
                    <a:lnTo>
                      <a:pt x="136" y="347"/>
                    </a:lnTo>
                    <a:lnTo>
                      <a:pt x="141" y="358"/>
                    </a:lnTo>
                    <a:lnTo>
                      <a:pt x="148" y="369"/>
                    </a:lnTo>
                    <a:lnTo>
                      <a:pt x="155" y="380"/>
                    </a:lnTo>
                    <a:lnTo>
                      <a:pt x="164" y="390"/>
                    </a:lnTo>
                    <a:lnTo>
                      <a:pt x="174" y="398"/>
                    </a:lnTo>
                    <a:lnTo>
                      <a:pt x="184" y="406"/>
                    </a:lnTo>
                    <a:lnTo>
                      <a:pt x="195" y="412"/>
                    </a:lnTo>
                    <a:lnTo>
                      <a:pt x="207" y="419"/>
                    </a:lnTo>
                    <a:lnTo>
                      <a:pt x="220" y="423"/>
                    </a:lnTo>
                    <a:lnTo>
                      <a:pt x="233" y="428"/>
                    </a:lnTo>
                    <a:lnTo>
                      <a:pt x="247" y="430"/>
                    </a:lnTo>
                    <a:lnTo>
                      <a:pt x="261" y="431"/>
                    </a:lnTo>
                    <a:lnTo>
                      <a:pt x="276" y="432"/>
                    </a:lnTo>
                    <a:lnTo>
                      <a:pt x="296" y="431"/>
                    </a:lnTo>
                    <a:lnTo>
                      <a:pt x="315" y="429"/>
                    </a:lnTo>
                    <a:lnTo>
                      <a:pt x="334" y="424"/>
                    </a:lnTo>
                    <a:lnTo>
                      <a:pt x="352" y="419"/>
                    </a:lnTo>
                    <a:lnTo>
                      <a:pt x="371" y="412"/>
                    </a:lnTo>
                    <a:lnTo>
                      <a:pt x="390" y="404"/>
                    </a:lnTo>
                    <a:lnTo>
                      <a:pt x="410" y="393"/>
                    </a:lnTo>
                    <a:lnTo>
                      <a:pt x="432" y="381"/>
                    </a:lnTo>
                    <a:lnTo>
                      <a:pt x="434" y="493"/>
                    </a:lnTo>
                    <a:lnTo>
                      <a:pt x="413" y="502"/>
                    </a:lnTo>
                    <a:lnTo>
                      <a:pt x="394" y="509"/>
                    </a:lnTo>
                    <a:lnTo>
                      <a:pt x="372" y="515"/>
                    </a:lnTo>
                    <a:lnTo>
                      <a:pt x="351" y="519"/>
                    </a:lnTo>
                    <a:lnTo>
                      <a:pt x="329" y="524"/>
                    </a:lnTo>
                    <a:lnTo>
                      <a:pt x="308" y="526"/>
                    </a:lnTo>
                    <a:lnTo>
                      <a:pt x="285" y="528"/>
                    </a:lnTo>
                    <a:lnTo>
                      <a:pt x="261" y="528"/>
                    </a:lnTo>
                    <a:close/>
                    <a:moveTo>
                      <a:pt x="125" y="216"/>
                    </a:moveTo>
                    <a:lnTo>
                      <a:pt x="343" y="216"/>
                    </a:lnTo>
                    <a:lnTo>
                      <a:pt x="343" y="203"/>
                    </a:lnTo>
                    <a:lnTo>
                      <a:pt x="342" y="191"/>
                    </a:lnTo>
                    <a:lnTo>
                      <a:pt x="340" y="179"/>
                    </a:lnTo>
                    <a:lnTo>
                      <a:pt x="337" y="167"/>
                    </a:lnTo>
                    <a:lnTo>
                      <a:pt x="334" y="156"/>
                    </a:lnTo>
                    <a:lnTo>
                      <a:pt x="329" y="147"/>
                    </a:lnTo>
                    <a:lnTo>
                      <a:pt x="324" y="137"/>
                    </a:lnTo>
                    <a:lnTo>
                      <a:pt x="318" y="127"/>
                    </a:lnTo>
                    <a:lnTo>
                      <a:pt x="311" y="119"/>
                    </a:lnTo>
                    <a:lnTo>
                      <a:pt x="303" y="111"/>
                    </a:lnTo>
                    <a:lnTo>
                      <a:pt x="295" y="106"/>
                    </a:lnTo>
                    <a:lnTo>
                      <a:pt x="286" y="100"/>
                    </a:lnTo>
                    <a:lnTo>
                      <a:pt x="275" y="96"/>
                    </a:lnTo>
                    <a:lnTo>
                      <a:pt x="264" y="94"/>
                    </a:lnTo>
                    <a:lnTo>
                      <a:pt x="253" y="92"/>
                    </a:lnTo>
                    <a:lnTo>
                      <a:pt x="241" y="92"/>
                    </a:lnTo>
                    <a:lnTo>
                      <a:pt x="228" y="92"/>
                    </a:lnTo>
                    <a:lnTo>
                      <a:pt x="216" y="94"/>
                    </a:lnTo>
                    <a:lnTo>
                      <a:pt x="205" y="96"/>
                    </a:lnTo>
                    <a:lnTo>
                      <a:pt x="194" y="100"/>
                    </a:lnTo>
                    <a:lnTo>
                      <a:pt x="184" y="106"/>
                    </a:lnTo>
                    <a:lnTo>
                      <a:pt x="176" y="111"/>
                    </a:lnTo>
                    <a:lnTo>
                      <a:pt x="167" y="119"/>
                    </a:lnTo>
                    <a:lnTo>
                      <a:pt x="160" y="127"/>
                    </a:lnTo>
                    <a:lnTo>
                      <a:pt x="152" y="136"/>
                    </a:lnTo>
                    <a:lnTo>
                      <a:pt x="147" y="146"/>
                    </a:lnTo>
                    <a:lnTo>
                      <a:pt x="140" y="156"/>
                    </a:lnTo>
                    <a:lnTo>
                      <a:pt x="136" y="167"/>
                    </a:lnTo>
                    <a:lnTo>
                      <a:pt x="133" y="178"/>
                    </a:lnTo>
                    <a:lnTo>
                      <a:pt x="129" y="190"/>
                    </a:lnTo>
                    <a:lnTo>
                      <a:pt x="126" y="203"/>
                    </a:lnTo>
                    <a:lnTo>
                      <a:pt x="125" y="216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a-ES">
                  <a:solidFill>
                    <a:prstClr val="black"/>
                  </a:solidFill>
                  <a:latin typeface="FrutigerNext for APB" pitchFamily="34" charset="0"/>
                </a:endParaRPr>
              </a:p>
            </p:txBody>
          </p:sp>
          <p:sp>
            <p:nvSpPr>
              <p:cNvPr id="10259" name="Rectangle 18"/>
              <p:cNvSpPr>
                <a:spLocks noChangeArrowheads="1"/>
              </p:cNvSpPr>
              <p:nvPr/>
            </p:nvSpPr>
            <p:spPr bwMode="auto">
              <a:xfrm>
                <a:off x="2136746" y="5432427"/>
                <a:ext cx="33337" cy="193675"/>
              </a:xfrm>
              <a:prstGeom prst="rect">
                <a:avLst/>
              </a:prstGeom>
              <a:solidFill>
                <a:srgbClr val="E5E5E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a-ES">
                  <a:solidFill>
                    <a:prstClr val="black"/>
                  </a:solidFill>
                  <a:latin typeface="FrutigerNext for APB" pitchFamily="34" charset="0"/>
                </a:endParaRPr>
              </a:p>
            </p:txBody>
          </p:sp>
          <p:sp>
            <p:nvSpPr>
              <p:cNvPr id="10260" name="Freeform 19"/>
              <p:cNvSpPr>
                <a:spLocks noEditPoints="1"/>
              </p:cNvSpPr>
              <p:nvPr/>
            </p:nvSpPr>
            <p:spPr bwMode="auto">
              <a:xfrm>
                <a:off x="2197071" y="5489577"/>
                <a:ext cx="138112" cy="139700"/>
              </a:xfrm>
              <a:custGeom>
                <a:avLst/>
                <a:gdLst>
                  <a:gd name="T0" fmla="*/ 2147483647 w 522"/>
                  <a:gd name="T1" fmla="*/ 2147483647 h 528"/>
                  <a:gd name="T2" fmla="*/ 2147483647 w 522"/>
                  <a:gd name="T3" fmla="*/ 2147483647 h 528"/>
                  <a:gd name="T4" fmla="*/ 2147483647 w 522"/>
                  <a:gd name="T5" fmla="*/ 2147483647 h 528"/>
                  <a:gd name="T6" fmla="*/ 2147483647 w 522"/>
                  <a:gd name="T7" fmla="*/ 2147483647 h 528"/>
                  <a:gd name="T8" fmla="*/ 2147483647 w 522"/>
                  <a:gd name="T9" fmla="*/ 2147483647 h 528"/>
                  <a:gd name="T10" fmla="*/ 2147483647 w 522"/>
                  <a:gd name="T11" fmla="*/ 2147483647 h 528"/>
                  <a:gd name="T12" fmla="*/ 2147483647 w 522"/>
                  <a:gd name="T13" fmla="*/ 2147483647 h 528"/>
                  <a:gd name="T14" fmla="*/ 2147483647 w 522"/>
                  <a:gd name="T15" fmla="*/ 2147483647 h 528"/>
                  <a:gd name="T16" fmla="*/ 2147483647 w 522"/>
                  <a:gd name="T17" fmla="*/ 2147483647 h 528"/>
                  <a:gd name="T18" fmla="*/ 2147483647 w 522"/>
                  <a:gd name="T19" fmla="*/ 2147483647 h 528"/>
                  <a:gd name="T20" fmla="*/ 2147483647 w 522"/>
                  <a:gd name="T21" fmla="*/ 2147483647 h 528"/>
                  <a:gd name="T22" fmla="*/ 2147483647 w 522"/>
                  <a:gd name="T23" fmla="*/ 2147483647 h 528"/>
                  <a:gd name="T24" fmla="*/ 2147483647 w 522"/>
                  <a:gd name="T25" fmla="*/ 2147483647 h 528"/>
                  <a:gd name="T26" fmla="*/ 2147483647 w 522"/>
                  <a:gd name="T27" fmla="*/ 2147483647 h 528"/>
                  <a:gd name="T28" fmla="*/ 2147483647 w 522"/>
                  <a:gd name="T29" fmla="*/ 2147483647 h 528"/>
                  <a:gd name="T30" fmla="*/ 2147483647 w 522"/>
                  <a:gd name="T31" fmla="*/ 2147483647 h 528"/>
                  <a:gd name="T32" fmla="*/ 2147483647 w 522"/>
                  <a:gd name="T33" fmla="*/ 2147483647 h 528"/>
                  <a:gd name="T34" fmla="*/ 2147483647 w 522"/>
                  <a:gd name="T35" fmla="*/ 2147483647 h 528"/>
                  <a:gd name="T36" fmla="*/ 2147483647 w 522"/>
                  <a:gd name="T37" fmla="*/ 2147483647 h 528"/>
                  <a:gd name="T38" fmla="*/ 2147483647 w 522"/>
                  <a:gd name="T39" fmla="*/ 2147483647 h 528"/>
                  <a:gd name="T40" fmla="*/ 2147483647 w 522"/>
                  <a:gd name="T41" fmla="*/ 2147483647 h 528"/>
                  <a:gd name="T42" fmla="*/ 2147483647 w 522"/>
                  <a:gd name="T43" fmla="*/ 2147483647 h 528"/>
                  <a:gd name="T44" fmla="*/ 2147483647 w 522"/>
                  <a:gd name="T45" fmla="*/ 2147483647 h 528"/>
                  <a:gd name="T46" fmla="*/ 2147483647 w 522"/>
                  <a:gd name="T47" fmla="*/ 2147483647 h 528"/>
                  <a:gd name="T48" fmla="*/ 2147483647 w 522"/>
                  <a:gd name="T49" fmla="*/ 2147483647 h 528"/>
                  <a:gd name="T50" fmla="*/ 2147483647 w 522"/>
                  <a:gd name="T51" fmla="*/ 2147483647 h 528"/>
                  <a:gd name="T52" fmla="*/ 2147483647 w 522"/>
                  <a:gd name="T53" fmla="*/ 2147483647 h 528"/>
                  <a:gd name="T54" fmla="*/ 2147483647 w 522"/>
                  <a:gd name="T55" fmla="*/ 2147483647 h 528"/>
                  <a:gd name="T56" fmla="*/ 2147483647 w 522"/>
                  <a:gd name="T57" fmla="*/ 2147483647 h 528"/>
                  <a:gd name="T58" fmla="*/ 2147483647 w 522"/>
                  <a:gd name="T59" fmla="*/ 2147483647 h 528"/>
                  <a:gd name="T60" fmla="*/ 2147483647 w 522"/>
                  <a:gd name="T61" fmla="*/ 2147483647 h 528"/>
                  <a:gd name="T62" fmla="*/ 2147483647 w 522"/>
                  <a:gd name="T63" fmla="*/ 2147483647 h 528"/>
                  <a:gd name="T64" fmla="*/ 2147483647 w 522"/>
                  <a:gd name="T65" fmla="*/ 2147483647 h 528"/>
                  <a:gd name="T66" fmla="*/ 2147483647 w 522"/>
                  <a:gd name="T67" fmla="*/ 2147483647 h 528"/>
                  <a:gd name="T68" fmla="*/ 2147483647 w 522"/>
                  <a:gd name="T69" fmla="*/ 2147483647 h 528"/>
                  <a:gd name="T70" fmla="*/ 2147483647 w 522"/>
                  <a:gd name="T71" fmla="*/ 2147483647 h 528"/>
                  <a:gd name="T72" fmla="*/ 2147483647 w 522"/>
                  <a:gd name="T73" fmla="*/ 2147483647 h 528"/>
                  <a:gd name="T74" fmla="*/ 2147483647 w 522"/>
                  <a:gd name="T75" fmla="*/ 2147483647 h 528"/>
                  <a:gd name="T76" fmla="*/ 2147483647 w 522"/>
                  <a:gd name="T77" fmla="*/ 2147483647 h 528"/>
                  <a:gd name="T78" fmla="*/ 2147483647 w 522"/>
                  <a:gd name="T79" fmla="*/ 2147483647 h 528"/>
                  <a:gd name="T80" fmla="*/ 2147483647 w 522"/>
                  <a:gd name="T81" fmla="*/ 2147483647 h 528"/>
                  <a:gd name="T82" fmla="*/ 2147483647 w 522"/>
                  <a:gd name="T83" fmla="*/ 2147483647 h 528"/>
                  <a:gd name="T84" fmla="*/ 2147483647 w 522"/>
                  <a:gd name="T85" fmla="*/ 2147483647 h 528"/>
                  <a:gd name="T86" fmla="*/ 2147483647 w 522"/>
                  <a:gd name="T87" fmla="*/ 2147483647 h 528"/>
                  <a:gd name="T88" fmla="*/ 2147483647 w 522"/>
                  <a:gd name="T89" fmla="*/ 2147483647 h 528"/>
                  <a:gd name="T90" fmla="*/ 2147483647 w 522"/>
                  <a:gd name="T91" fmla="*/ 2147483647 h 528"/>
                  <a:gd name="T92" fmla="*/ 2147483647 w 522"/>
                  <a:gd name="T93" fmla="*/ 2147483647 h 528"/>
                  <a:gd name="T94" fmla="*/ 2147483647 w 522"/>
                  <a:gd name="T95" fmla="*/ 2147483647 h 528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522"/>
                  <a:gd name="T145" fmla="*/ 0 h 528"/>
                  <a:gd name="T146" fmla="*/ 522 w 522"/>
                  <a:gd name="T147" fmla="*/ 528 h 528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522" h="528">
                    <a:moveTo>
                      <a:pt x="0" y="261"/>
                    </a:moveTo>
                    <a:lnTo>
                      <a:pt x="1" y="247"/>
                    </a:lnTo>
                    <a:lnTo>
                      <a:pt x="1" y="233"/>
                    </a:lnTo>
                    <a:lnTo>
                      <a:pt x="4" y="219"/>
                    </a:lnTo>
                    <a:lnTo>
                      <a:pt x="6" y="206"/>
                    </a:lnTo>
                    <a:lnTo>
                      <a:pt x="8" y="193"/>
                    </a:lnTo>
                    <a:lnTo>
                      <a:pt x="11" y="180"/>
                    </a:lnTo>
                    <a:lnTo>
                      <a:pt x="14" y="168"/>
                    </a:lnTo>
                    <a:lnTo>
                      <a:pt x="19" y="156"/>
                    </a:lnTo>
                    <a:lnTo>
                      <a:pt x="23" y="145"/>
                    </a:lnTo>
                    <a:lnTo>
                      <a:pt x="28" y="133"/>
                    </a:lnTo>
                    <a:lnTo>
                      <a:pt x="35" y="122"/>
                    </a:lnTo>
                    <a:lnTo>
                      <a:pt x="41" y="111"/>
                    </a:lnTo>
                    <a:lnTo>
                      <a:pt x="48" y="101"/>
                    </a:lnTo>
                    <a:lnTo>
                      <a:pt x="55" y="92"/>
                    </a:lnTo>
                    <a:lnTo>
                      <a:pt x="64" y="82"/>
                    </a:lnTo>
                    <a:lnTo>
                      <a:pt x="73" y="72"/>
                    </a:lnTo>
                    <a:lnTo>
                      <a:pt x="81" y="64"/>
                    </a:lnTo>
                    <a:lnTo>
                      <a:pt x="91" y="56"/>
                    </a:lnTo>
                    <a:lnTo>
                      <a:pt x="101" y="48"/>
                    </a:lnTo>
                    <a:lnTo>
                      <a:pt x="111" y="41"/>
                    </a:lnTo>
                    <a:lnTo>
                      <a:pt x="121" y="34"/>
                    </a:lnTo>
                    <a:lnTo>
                      <a:pt x="132" y="29"/>
                    </a:lnTo>
                    <a:lnTo>
                      <a:pt x="144" y="24"/>
                    </a:lnTo>
                    <a:lnTo>
                      <a:pt x="155" y="18"/>
                    </a:lnTo>
                    <a:lnTo>
                      <a:pt x="167" y="14"/>
                    </a:lnTo>
                    <a:lnTo>
                      <a:pt x="180" y="11"/>
                    </a:lnTo>
                    <a:lnTo>
                      <a:pt x="193" y="7"/>
                    </a:lnTo>
                    <a:lnTo>
                      <a:pt x="206" y="5"/>
                    </a:lnTo>
                    <a:lnTo>
                      <a:pt x="219" y="3"/>
                    </a:lnTo>
                    <a:lnTo>
                      <a:pt x="233" y="1"/>
                    </a:lnTo>
                    <a:lnTo>
                      <a:pt x="247" y="1"/>
                    </a:lnTo>
                    <a:lnTo>
                      <a:pt x="261" y="0"/>
                    </a:lnTo>
                    <a:lnTo>
                      <a:pt x="276" y="1"/>
                    </a:lnTo>
                    <a:lnTo>
                      <a:pt x="290" y="1"/>
                    </a:lnTo>
                    <a:lnTo>
                      <a:pt x="304" y="3"/>
                    </a:lnTo>
                    <a:lnTo>
                      <a:pt x="317" y="5"/>
                    </a:lnTo>
                    <a:lnTo>
                      <a:pt x="330" y="7"/>
                    </a:lnTo>
                    <a:lnTo>
                      <a:pt x="343" y="11"/>
                    </a:lnTo>
                    <a:lnTo>
                      <a:pt x="356" y="15"/>
                    </a:lnTo>
                    <a:lnTo>
                      <a:pt x="368" y="19"/>
                    </a:lnTo>
                    <a:lnTo>
                      <a:pt x="378" y="24"/>
                    </a:lnTo>
                    <a:lnTo>
                      <a:pt x="390" y="30"/>
                    </a:lnTo>
                    <a:lnTo>
                      <a:pt x="401" y="36"/>
                    </a:lnTo>
                    <a:lnTo>
                      <a:pt x="412" y="43"/>
                    </a:lnTo>
                    <a:lnTo>
                      <a:pt x="422" y="50"/>
                    </a:lnTo>
                    <a:lnTo>
                      <a:pt x="431" y="58"/>
                    </a:lnTo>
                    <a:lnTo>
                      <a:pt x="441" y="67"/>
                    </a:lnTo>
                    <a:lnTo>
                      <a:pt x="450" y="75"/>
                    </a:lnTo>
                    <a:lnTo>
                      <a:pt x="458" y="85"/>
                    </a:lnTo>
                    <a:lnTo>
                      <a:pt x="467" y="95"/>
                    </a:lnTo>
                    <a:lnTo>
                      <a:pt x="475" y="106"/>
                    </a:lnTo>
                    <a:lnTo>
                      <a:pt x="481" y="117"/>
                    </a:lnTo>
                    <a:lnTo>
                      <a:pt x="488" y="127"/>
                    </a:lnTo>
                    <a:lnTo>
                      <a:pt x="494" y="138"/>
                    </a:lnTo>
                    <a:lnTo>
                      <a:pt x="499" y="150"/>
                    </a:lnTo>
                    <a:lnTo>
                      <a:pt x="504" y="162"/>
                    </a:lnTo>
                    <a:lnTo>
                      <a:pt x="508" y="174"/>
                    </a:lnTo>
                    <a:lnTo>
                      <a:pt x="511" y="187"/>
                    </a:lnTo>
                    <a:lnTo>
                      <a:pt x="515" y="200"/>
                    </a:lnTo>
                    <a:lnTo>
                      <a:pt x="517" y="213"/>
                    </a:lnTo>
                    <a:lnTo>
                      <a:pt x="519" y="226"/>
                    </a:lnTo>
                    <a:lnTo>
                      <a:pt x="521" y="240"/>
                    </a:lnTo>
                    <a:lnTo>
                      <a:pt x="521" y="254"/>
                    </a:lnTo>
                    <a:lnTo>
                      <a:pt x="522" y="269"/>
                    </a:lnTo>
                    <a:lnTo>
                      <a:pt x="521" y="283"/>
                    </a:lnTo>
                    <a:lnTo>
                      <a:pt x="521" y="297"/>
                    </a:lnTo>
                    <a:lnTo>
                      <a:pt x="519" y="311"/>
                    </a:lnTo>
                    <a:lnTo>
                      <a:pt x="517" y="324"/>
                    </a:lnTo>
                    <a:lnTo>
                      <a:pt x="515" y="337"/>
                    </a:lnTo>
                    <a:lnTo>
                      <a:pt x="511" y="349"/>
                    </a:lnTo>
                    <a:lnTo>
                      <a:pt x="508" y="362"/>
                    </a:lnTo>
                    <a:lnTo>
                      <a:pt x="504" y="374"/>
                    </a:lnTo>
                    <a:lnTo>
                      <a:pt x="498" y="384"/>
                    </a:lnTo>
                    <a:lnTo>
                      <a:pt x="494" y="396"/>
                    </a:lnTo>
                    <a:lnTo>
                      <a:pt x="488" y="407"/>
                    </a:lnTo>
                    <a:lnTo>
                      <a:pt x="481" y="418"/>
                    </a:lnTo>
                    <a:lnTo>
                      <a:pt x="475" y="428"/>
                    </a:lnTo>
                    <a:lnTo>
                      <a:pt x="467" y="437"/>
                    </a:lnTo>
                    <a:lnTo>
                      <a:pt x="458" y="447"/>
                    </a:lnTo>
                    <a:lnTo>
                      <a:pt x="450" y="456"/>
                    </a:lnTo>
                    <a:lnTo>
                      <a:pt x="440" y="464"/>
                    </a:lnTo>
                    <a:lnTo>
                      <a:pt x="431" y="473"/>
                    </a:lnTo>
                    <a:lnTo>
                      <a:pt x="421" y="480"/>
                    </a:lnTo>
                    <a:lnTo>
                      <a:pt x="411" y="488"/>
                    </a:lnTo>
                    <a:lnTo>
                      <a:pt x="400" y="495"/>
                    </a:lnTo>
                    <a:lnTo>
                      <a:pt x="389" y="500"/>
                    </a:lnTo>
                    <a:lnTo>
                      <a:pt x="378" y="505"/>
                    </a:lnTo>
                    <a:lnTo>
                      <a:pt x="367" y="510"/>
                    </a:lnTo>
                    <a:lnTo>
                      <a:pt x="355" y="514"/>
                    </a:lnTo>
                    <a:lnTo>
                      <a:pt x="342" y="518"/>
                    </a:lnTo>
                    <a:lnTo>
                      <a:pt x="329" y="522"/>
                    </a:lnTo>
                    <a:lnTo>
                      <a:pt x="316" y="524"/>
                    </a:lnTo>
                    <a:lnTo>
                      <a:pt x="303" y="526"/>
                    </a:lnTo>
                    <a:lnTo>
                      <a:pt x="289" y="527"/>
                    </a:lnTo>
                    <a:lnTo>
                      <a:pt x="275" y="528"/>
                    </a:lnTo>
                    <a:lnTo>
                      <a:pt x="261" y="528"/>
                    </a:lnTo>
                    <a:lnTo>
                      <a:pt x="246" y="528"/>
                    </a:lnTo>
                    <a:lnTo>
                      <a:pt x="232" y="527"/>
                    </a:lnTo>
                    <a:lnTo>
                      <a:pt x="218" y="526"/>
                    </a:lnTo>
                    <a:lnTo>
                      <a:pt x="205" y="524"/>
                    </a:lnTo>
                    <a:lnTo>
                      <a:pt x="192" y="520"/>
                    </a:lnTo>
                    <a:lnTo>
                      <a:pt x="179" y="517"/>
                    </a:lnTo>
                    <a:lnTo>
                      <a:pt x="167" y="514"/>
                    </a:lnTo>
                    <a:lnTo>
                      <a:pt x="155" y="510"/>
                    </a:lnTo>
                    <a:lnTo>
                      <a:pt x="143" y="504"/>
                    </a:lnTo>
                    <a:lnTo>
                      <a:pt x="131" y="499"/>
                    </a:lnTo>
                    <a:lnTo>
                      <a:pt x="120" y="493"/>
                    </a:lnTo>
                    <a:lnTo>
                      <a:pt x="111" y="486"/>
                    </a:lnTo>
                    <a:lnTo>
                      <a:pt x="100" y="479"/>
                    </a:lnTo>
                    <a:lnTo>
                      <a:pt x="90" y="472"/>
                    </a:lnTo>
                    <a:lnTo>
                      <a:pt x="80" y="463"/>
                    </a:lnTo>
                    <a:lnTo>
                      <a:pt x="72" y="455"/>
                    </a:lnTo>
                    <a:lnTo>
                      <a:pt x="63" y="445"/>
                    </a:lnTo>
                    <a:lnTo>
                      <a:pt x="55" y="435"/>
                    </a:lnTo>
                    <a:lnTo>
                      <a:pt x="48" y="424"/>
                    </a:lnTo>
                    <a:lnTo>
                      <a:pt x="40" y="415"/>
                    </a:lnTo>
                    <a:lnTo>
                      <a:pt x="34" y="404"/>
                    </a:lnTo>
                    <a:lnTo>
                      <a:pt x="28" y="392"/>
                    </a:lnTo>
                    <a:lnTo>
                      <a:pt x="23" y="381"/>
                    </a:lnTo>
                    <a:lnTo>
                      <a:pt x="19" y="369"/>
                    </a:lnTo>
                    <a:lnTo>
                      <a:pt x="14" y="356"/>
                    </a:lnTo>
                    <a:lnTo>
                      <a:pt x="11" y="344"/>
                    </a:lnTo>
                    <a:lnTo>
                      <a:pt x="8" y="331"/>
                    </a:lnTo>
                    <a:lnTo>
                      <a:pt x="6" y="318"/>
                    </a:lnTo>
                    <a:lnTo>
                      <a:pt x="4" y="304"/>
                    </a:lnTo>
                    <a:lnTo>
                      <a:pt x="1" y="290"/>
                    </a:lnTo>
                    <a:lnTo>
                      <a:pt x="1" y="276"/>
                    </a:lnTo>
                    <a:lnTo>
                      <a:pt x="0" y="261"/>
                    </a:lnTo>
                    <a:close/>
                    <a:moveTo>
                      <a:pt x="135" y="261"/>
                    </a:moveTo>
                    <a:lnTo>
                      <a:pt x="136" y="279"/>
                    </a:lnTo>
                    <a:lnTo>
                      <a:pt x="138" y="295"/>
                    </a:lnTo>
                    <a:lnTo>
                      <a:pt x="140" y="311"/>
                    </a:lnTo>
                    <a:lnTo>
                      <a:pt x="143" y="326"/>
                    </a:lnTo>
                    <a:lnTo>
                      <a:pt x="148" y="340"/>
                    </a:lnTo>
                    <a:lnTo>
                      <a:pt x="154" y="354"/>
                    </a:lnTo>
                    <a:lnTo>
                      <a:pt x="159" y="368"/>
                    </a:lnTo>
                    <a:lnTo>
                      <a:pt x="167" y="381"/>
                    </a:lnTo>
                    <a:lnTo>
                      <a:pt x="175" y="393"/>
                    </a:lnTo>
                    <a:lnTo>
                      <a:pt x="185" y="404"/>
                    </a:lnTo>
                    <a:lnTo>
                      <a:pt x="195" y="412"/>
                    </a:lnTo>
                    <a:lnTo>
                      <a:pt x="207" y="419"/>
                    </a:lnTo>
                    <a:lnTo>
                      <a:pt x="220" y="424"/>
                    </a:lnTo>
                    <a:lnTo>
                      <a:pt x="233" y="429"/>
                    </a:lnTo>
                    <a:lnTo>
                      <a:pt x="248" y="431"/>
                    </a:lnTo>
                    <a:lnTo>
                      <a:pt x="263" y="432"/>
                    </a:lnTo>
                    <a:lnTo>
                      <a:pt x="278" y="431"/>
                    </a:lnTo>
                    <a:lnTo>
                      <a:pt x="291" y="429"/>
                    </a:lnTo>
                    <a:lnTo>
                      <a:pt x="304" y="424"/>
                    </a:lnTo>
                    <a:lnTo>
                      <a:pt x="316" y="419"/>
                    </a:lnTo>
                    <a:lnTo>
                      <a:pt x="327" y="411"/>
                    </a:lnTo>
                    <a:lnTo>
                      <a:pt x="337" y="403"/>
                    </a:lnTo>
                    <a:lnTo>
                      <a:pt x="346" y="393"/>
                    </a:lnTo>
                    <a:lnTo>
                      <a:pt x="355" y="381"/>
                    </a:lnTo>
                    <a:lnTo>
                      <a:pt x="362" y="368"/>
                    </a:lnTo>
                    <a:lnTo>
                      <a:pt x="369" y="354"/>
                    </a:lnTo>
                    <a:lnTo>
                      <a:pt x="374" y="340"/>
                    </a:lnTo>
                    <a:lnTo>
                      <a:pt x="378" y="326"/>
                    </a:lnTo>
                    <a:lnTo>
                      <a:pt x="383" y="312"/>
                    </a:lnTo>
                    <a:lnTo>
                      <a:pt x="385" y="297"/>
                    </a:lnTo>
                    <a:lnTo>
                      <a:pt x="386" y="282"/>
                    </a:lnTo>
                    <a:lnTo>
                      <a:pt x="387" y="266"/>
                    </a:lnTo>
                    <a:lnTo>
                      <a:pt x="386" y="249"/>
                    </a:lnTo>
                    <a:lnTo>
                      <a:pt x="385" y="233"/>
                    </a:lnTo>
                    <a:lnTo>
                      <a:pt x="383" y="218"/>
                    </a:lnTo>
                    <a:lnTo>
                      <a:pt x="380" y="203"/>
                    </a:lnTo>
                    <a:lnTo>
                      <a:pt x="374" y="188"/>
                    </a:lnTo>
                    <a:lnTo>
                      <a:pt x="369" y="174"/>
                    </a:lnTo>
                    <a:lnTo>
                      <a:pt x="363" y="161"/>
                    </a:lnTo>
                    <a:lnTo>
                      <a:pt x="356" y="148"/>
                    </a:lnTo>
                    <a:lnTo>
                      <a:pt x="347" y="136"/>
                    </a:lnTo>
                    <a:lnTo>
                      <a:pt x="337" y="125"/>
                    </a:lnTo>
                    <a:lnTo>
                      <a:pt x="328" y="117"/>
                    </a:lnTo>
                    <a:lnTo>
                      <a:pt x="316" y="109"/>
                    </a:lnTo>
                    <a:lnTo>
                      <a:pt x="304" y="104"/>
                    </a:lnTo>
                    <a:lnTo>
                      <a:pt x="291" y="99"/>
                    </a:lnTo>
                    <a:lnTo>
                      <a:pt x="277" y="97"/>
                    </a:lnTo>
                    <a:lnTo>
                      <a:pt x="261" y="96"/>
                    </a:lnTo>
                    <a:lnTo>
                      <a:pt x="247" y="97"/>
                    </a:lnTo>
                    <a:lnTo>
                      <a:pt x="233" y="99"/>
                    </a:lnTo>
                    <a:lnTo>
                      <a:pt x="220" y="104"/>
                    </a:lnTo>
                    <a:lnTo>
                      <a:pt x="208" y="109"/>
                    </a:lnTo>
                    <a:lnTo>
                      <a:pt x="196" y="117"/>
                    </a:lnTo>
                    <a:lnTo>
                      <a:pt x="186" y="125"/>
                    </a:lnTo>
                    <a:lnTo>
                      <a:pt x="176" y="135"/>
                    </a:lnTo>
                    <a:lnTo>
                      <a:pt x="168" y="147"/>
                    </a:lnTo>
                    <a:lnTo>
                      <a:pt x="160" y="160"/>
                    </a:lnTo>
                    <a:lnTo>
                      <a:pt x="154" y="173"/>
                    </a:lnTo>
                    <a:lnTo>
                      <a:pt x="148" y="187"/>
                    </a:lnTo>
                    <a:lnTo>
                      <a:pt x="144" y="201"/>
                    </a:lnTo>
                    <a:lnTo>
                      <a:pt x="140" y="215"/>
                    </a:lnTo>
                    <a:lnTo>
                      <a:pt x="138" y="230"/>
                    </a:lnTo>
                    <a:lnTo>
                      <a:pt x="136" y="246"/>
                    </a:lnTo>
                    <a:lnTo>
                      <a:pt x="135" y="261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a-ES">
                  <a:solidFill>
                    <a:prstClr val="black"/>
                  </a:solidFill>
                  <a:latin typeface="FrutigerNext for APB" pitchFamily="34" charset="0"/>
                </a:endParaRPr>
              </a:p>
            </p:txBody>
          </p:sp>
          <p:sp>
            <p:nvSpPr>
              <p:cNvPr id="10261" name="Freeform 20"/>
              <p:cNvSpPr>
                <a:spLocks/>
              </p:cNvSpPr>
              <p:nvPr/>
            </p:nvSpPr>
            <p:spPr bwMode="auto">
              <a:xfrm>
                <a:off x="2362171" y="5491164"/>
                <a:ext cx="123825" cy="134938"/>
              </a:xfrm>
              <a:custGeom>
                <a:avLst/>
                <a:gdLst>
                  <a:gd name="T0" fmla="*/ 2147483647 w 467"/>
                  <a:gd name="T1" fmla="*/ 2147483647 h 510"/>
                  <a:gd name="T2" fmla="*/ 2147483647 w 467"/>
                  <a:gd name="T3" fmla="*/ 2147483647 h 510"/>
                  <a:gd name="T4" fmla="*/ 2147483647 w 467"/>
                  <a:gd name="T5" fmla="*/ 2147483647 h 510"/>
                  <a:gd name="T6" fmla="*/ 2147483647 w 467"/>
                  <a:gd name="T7" fmla="*/ 2147483647 h 510"/>
                  <a:gd name="T8" fmla="*/ 2147483647 w 467"/>
                  <a:gd name="T9" fmla="*/ 2147483647 h 510"/>
                  <a:gd name="T10" fmla="*/ 2147483647 w 467"/>
                  <a:gd name="T11" fmla="*/ 2147483647 h 510"/>
                  <a:gd name="T12" fmla="*/ 2147483647 w 467"/>
                  <a:gd name="T13" fmla="*/ 2147483647 h 510"/>
                  <a:gd name="T14" fmla="*/ 2147483647 w 467"/>
                  <a:gd name="T15" fmla="*/ 2147483647 h 510"/>
                  <a:gd name="T16" fmla="*/ 2147483647 w 467"/>
                  <a:gd name="T17" fmla="*/ 2147483647 h 510"/>
                  <a:gd name="T18" fmla="*/ 2147483647 w 467"/>
                  <a:gd name="T19" fmla="*/ 2147483647 h 510"/>
                  <a:gd name="T20" fmla="*/ 2147483647 w 467"/>
                  <a:gd name="T21" fmla="*/ 2147483647 h 510"/>
                  <a:gd name="T22" fmla="*/ 2147483647 w 467"/>
                  <a:gd name="T23" fmla="*/ 2147483647 h 510"/>
                  <a:gd name="T24" fmla="*/ 2147483647 w 467"/>
                  <a:gd name="T25" fmla="*/ 2147483647 h 510"/>
                  <a:gd name="T26" fmla="*/ 2147483647 w 467"/>
                  <a:gd name="T27" fmla="*/ 2147483647 h 510"/>
                  <a:gd name="T28" fmla="*/ 2147483647 w 467"/>
                  <a:gd name="T29" fmla="*/ 2147483647 h 510"/>
                  <a:gd name="T30" fmla="*/ 2147483647 w 467"/>
                  <a:gd name="T31" fmla="*/ 2147483647 h 510"/>
                  <a:gd name="T32" fmla="*/ 2147483647 w 467"/>
                  <a:gd name="T33" fmla="*/ 2147483647 h 510"/>
                  <a:gd name="T34" fmla="*/ 2147483647 w 467"/>
                  <a:gd name="T35" fmla="*/ 2147483647 h 510"/>
                  <a:gd name="T36" fmla="*/ 2147483647 w 467"/>
                  <a:gd name="T37" fmla="*/ 2147483647 h 510"/>
                  <a:gd name="T38" fmla="*/ 2147483647 w 467"/>
                  <a:gd name="T39" fmla="*/ 2147483647 h 510"/>
                  <a:gd name="T40" fmla="*/ 2147483647 w 467"/>
                  <a:gd name="T41" fmla="*/ 2147483647 h 510"/>
                  <a:gd name="T42" fmla="*/ 2147483647 w 467"/>
                  <a:gd name="T43" fmla="*/ 2147483647 h 510"/>
                  <a:gd name="T44" fmla="*/ 2147483647 w 467"/>
                  <a:gd name="T45" fmla="*/ 2147483647 h 510"/>
                  <a:gd name="T46" fmla="*/ 2147483647 w 467"/>
                  <a:gd name="T47" fmla="*/ 2147483647 h 510"/>
                  <a:gd name="T48" fmla="*/ 2147483647 w 467"/>
                  <a:gd name="T49" fmla="*/ 2147483647 h 510"/>
                  <a:gd name="T50" fmla="*/ 2147483647 w 467"/>
                  <a:gd name="T51" fmla="*/ 2147483647 h 510"/>
                  <a:gd name="T52" fmla="*/ 2147483647 w 467"/>
                  <a:gd name="T53" fmla="*/ 2147483647 h 510"/>
                  <a:gd name="T54" fmla="*/ 2147483647 w 467"/>
                  <a:gd name="T55" fmla="*/ 2147483647 h 510"/>
                  <a:gd name="T56" fmla="*/ 2147483647 w 467"/>
                  <a:gd name="T57" fmla="*/ 2147483647 h 510"/>
                  <a:gd name="T58" fmla="*/ 2147483647 w 467"/>
                  <a:gd name="T59" fmla="*/ 2147483647 h 510"/>
                  <a:gd name="T60" fmla="*/ 0 w 467"/>
                  <a:gd name="T61" fmla="*/ 2147483647 h 510"/>
                  <a:gd name="T62" fmla="*/ 2147483647 w 467"/>
                  <a:gd name="T63" fmla="*/ 2147483647 h 510"/>
                  <a:gd name="T64" fmla="*/ 2147483647 w 467"/>
                  <a:gd name="T65" fmla="*/ 2147483647 h 510"/>
                  <a:gd name="T66" fmla="*/ 2147483647 w 467"/>
                  <a:gd name="T67" fmla="*/ 2147483647 h 510"/>
                  <a:gd name="T68" fmla="*/ 2147483647 w 467"/>
                  <a:gd name="T69" fmla="*/ 2147483647 h 510"/>
                  <a:gd name="T70" fmla="*/ 2147483647 w 467"/>
                  <a:gd name="T71" fmla="*/ 2147483647 h 510"/>
                  <a:gd name="T72" fmla="*/ 2147483647 w 467"/>
                  <a:gd name="T73" fmla="*/ 2147483647 h 510"/>
                  <a:gd name="T74" fmla="*/ 2147483647 w 467"/>
                  <a:gd name="T75" fmla="*/ 2147483647 h 510"/>
                  <a:gd name="T76" fmla="*/ 2147483647 w 467"/>
                  <a:gd name="T77" fmla="*/ 2147483647 h 510"/>
                  <a:gd name="T78" fmla="*/ 2147483647 w 467"/>
                  <a:gd name="T79" fmla="*/ 0 h 51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467"/>
                  <a:gd name="T121" fmla="*/ 0 h 510"/>
                  <a:gd name="T122" fmla="*/ 467 w 467"/>
                  <a:gd name="T123" fmla="*/ 510 h 510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467" h="510">
                    <a:moveTo>
                      <a:pt x="295" y="0"/>
                    </a:moveTo>
                    <a:lnTo>
                      <a:pt x="320" y="1"/>
                    </a:lnTo>
                    <a:lnTo>
                      <a:pt x="341" y="4"/>
                    </a:lnTo>
                    <a:lnTo>
                      <a:pt x="352" y="6"/>
                    </a:lnTo>
                    <a:lnTo>
                      <a:pt x="362" y="9"/>
                    </a:lnTo>
                    <a:lnTo>
                      <a:pt x="370" y="12"/>
                    </a:lnTo>
                    <a:lnTo>
                      <a:pt x="380" y="15"/>
                    </a:lnTo>
                    <a:lnTo>
                      <a:pt x="388" y="20"/>
                    </a:lnTo>
                    <a:lnTo>
                      <a:pt x="395" y="24"/>
                    </a:lnTo>
                    <a:lnTo>
                      <a:pt x="403" y="28"/>
                    </a:lnTo>
                    <a:lnTo>
                      <a:pt x="409" y="34"/>
                    </a:lnTo>
                    <a:lnTo>
                      <a:pt x="416" y="40"/>
                    </a:lnTo>
                    <a:lnTo>
                      <a:pt x="421" y="46"/>
                    </a:lnTo>
                    <a:lnTo>
                      <a:pt x="427" y="53"/>
                    </a:lnTo>
                    <a:lnTo>
                      <a:pt x="431" y="60"/>
                    </a:lnTo>
                    <a:lnTo>
                      <a:pt x="440" y="76"/>
                    </a:lnTo>
                    <a:lnTo>
                      <a:pt x="447" y="93"/>
                    </a:lnTo>
                    <a:lnTo>
                      <a:pt x="452" y="112"/>
                    </a:lnTo>
                    <a:lnTo>
                      <a:pt x="458" y="132"/>
                    </a:lnTo>
                    <a:lnTo>
                      <a:pt x="461" y="154"/>
                    </a:lnTo>
                    <a:lnTo>
                      <a:pt x="464" y="176"/>
                    </a:lnTo>
                    <a:lnTo>
                      <a:pt x="465" y="201"/>
                    </a:lnTo>
                    <a:lnTo>
                      <a:pt x="467" y="227"/>
                    </a:lnTo>
                    <a:lnTo>
                      <a:pt x="467" y="510"/>
                    </a:lnTo>
                    <a:lnTo>
                      <a:pt x="337" y="510"/>
                    </a:lnTo>
                    <a:lnTo>
                      <a:pt x="337" y="257"/>
                    </a:lnTo>
                    <a:lnTo>
                      <a:pt x="336" y="241"/>
                    </a:lnTo>
                    <a:lnTo>
                      <a:pt x="336" y="225"/>
                    </a:lnTo>
                    <a:lnTo>
                      <a:pt x="334" y="211"/>
                    </a:lnTo>
                    <a:lnTo>
                      <a:pt x="333" y="197"/>
                    </a:lnTo>
                    <a:lnTo>
                      <a:pt x="329" y="183"/>
                    </a:lnTo>
                    <a:lnTo>
                      <a:pt x="327" y="171"/>
                    </a:lnTo>
                    <a:lnTo>
                      <a:pt x="323" y="159"/>
                    </a:lnTo>
                    <a:lnTo>
                      <a:pt x="320" y="148"/>
                    </a:lnTo>
                    <a:lnTo>
                      <a:pt x="314" y="140"/>
                    </a:lnTo>
                    <a:lnTo>
                      <a:pt x="308" y="131"/>
                    </a:lnTo>
                    <a:lnTo>
                      <a:pt x="301" y="123"/>
                    </a:lnTo>
                    <a:lnTo>
                      <a:pt x="293" y="118"/>
                    </a:lnTo>
                    <a:lnTo>
                      <a:pt x="282" y="114"/>
                    </a:lnTo>
                    <a:lnTo>
                      <a:pt x="271" y="110"/>
                    </a:lnTo>
                    <a:lnTo>
                      <a:pt x="259" y="108"/>
                    </a:lnTo>
                    <a:lnTo>
                      <a:pt x="245" y="107"/>
                    </a:lnTo>
                    <a:lnTo>
                      <a:pt x="231" y="108"/>
                    </a:lnTo>
                    <a:lnTo>
                      <a:pt x="217" y="110"/>
                    </a:lnTo>
                    <a:lnTo>
                      <a:pt x="205" y="115"/>
                    </a:lnTo>
                    <a:lnTo>
                      <a:pt x="193" y="120"/>
                    </a:lnTo>
                    <a:lnTo>
                      <a:pt x="183" y="127"/>
                    </a:lnTo>
                    <a:lnTo>
                      <a:pt x="175" y="135"/>
                    </a:lnTo>
                    <a:lnTo>
                      <a:pt x="166" y="145"/>
                    </a:lnTo>
                    <a:lnTo>
                      <a:pt x="160" y="156"/>
                    </a:lnTo>
                    <a:lnTo>
                      <a:pt x="154" y="168"/>
                    </a:lnTo>
                    <a:lnTo>
                      <a:pt x="149" y="181"/>
                    </a:lnTo>
                    <a:lnTo>
                      <a:pt x="145" y="195"/>
                    </a:lnTo>
                    <a:lnTo>
                      <a:pt x="141" y="209"/>
                    </a:lnTo>
                    <a:lnTo>
                      <a:pt x="138" y="224"/>
                    </a:lnTo>
                    <a:lnTo>
                      <a:pt x="136" y="239"/>
                    </a:lnTo>
                    <a:lnTo>
                      <a:pt x="135" y="255"/>
                    </a:lnTo>
                    <a:lnTo>
                      <a:pt x="135" y="271"/>
                    </a:lnTo>
                    <a:lnTo>
                      <a:pt x="135" y="510"/>
                    </a:lnTo>
                    <a:lnTo>
                      <a:pt x="5" y="510"/>
                    </a:lnTo>
                    <a:lnTo>
                      <a:pt x="5" y="188"/>
                    </a:lnTo>
                    <a:lnTo>
                      <a:pt x="0" y="5"/>
                    </a:lnTo>
                    <a:lnTo>
                      <a:pt x="123" y="5"/>
                    </a:lnTo>
                    <a:lnTo>
                      <a:pt x="126" y="89"/>
                    </a:lnTo>
                    <a:lnTo>
                      <a:pt x="134" y="78"/>
                    </a:lnTo>
                    <a:lnTo>
                      <a:pt x="141" y="67"/>
                    </a:lnTo>
                    <a:lnTo>
                      <a:pt x="150" y="59"/>
                    </a:lnTo>
                    <a:lnTo>
                      <a:pt x="159" y="50"/>
                    </a:lnTo>
                    <a:lnTo>
                      <a:pt x="168" y="42"/>
                    </a:lnTo>
                    <a:lnTo>
                      <a:pt x="178" y="35"/>
                    </a:lnTo>
                    <a:lnTo>
                      <a:pt x="188" y="28"/>
                    </a:lnTo>
                    <a:lnTo>
                      <a:pt x="198" y="22"/>
                    </a:lnTo>
                    <a:lnTo>
                      <a:pt x="208" y="18"/>
                    </a:lnTo>
                    <a:lnTo>
                      <a:pt x="220" y="12"/>
                    </a:lnTo>
                    <a:lnTo>
                      <a:pt x="231" y="9"/>
                    </a:lnTo>
                    <a:lnTo>
                      <a:pt x="243" y="6"/>
                    </a:lnTo>
                    <a:lnTo>
                      <a:pt x="256" y="4"/>
                    </a:lnTo>
                    <a:lnTo>
                      <a:pt x="269" y="1"/>
                    </a:lnTo>
                    <a:lnTo>
                      <a:pt x="282" y="0"/>
                    </a:lnTo>
                    <a:lnTo>
                      <a:pt x="295" y="0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a-ES">
                  <a:solidFill>
                    <a:prstClr val="black"/>
                  </a:solidFill>
                  <a:latin typeface="FrutigerNext for APB" pitchFamily="34" charset="0"/>
                </a:endParaRPr>
              </a:p>
            </p:txBody>
          </p:sp>
          <p:sp>
            <p:nvSpPr>
              <p:cNvPr id="10262" name="Freeform 21"/>
              <p:cNvSpPr>
                <a:spLocks noEditPoints="1"/>
              </p:cNvSpPr>
              <p:nvPr/>
            </p:nvSpPr>
            <p:spPr bwMode="auto">
              <a:xfrm>
                <a:off x="2511396" y="5491164"/>
                <a:ext cx="119062" cy="136525"/>
              </a:xfrm>
              <a:custGeom>
                <a:avLst/>
                <a:gdLst>
                  <a:gd name="T0" fmla="*/ 2147483647 w 447"/>
                  <a:gd name="T1" fmla="*/ 2147483647 h 519"/>
                  <a:gd name="T2" fmla="*/ 2147483647 w 447"/>
                  <a:gd name="T3" fmla="*/ 2147483647 h 519"/>
                  <a:gd name="T4" fmla="*/ 2147483647 w 447"/>
                  <a:gd name="T5" fmla="*/ 2147483647 h 519"/>
                  <a:gd name="T6" fmla="*/ 2147483647 w 447"/>
                  <a:gd name="T7" fmla="*/ 2147483647 h 519"/>
                  <a:gd name="T8" fmla="*/ 2147483647 w 447"/>
                  <a:gd name="T9" fmla="*/ 2147483647 h 519"/>
                  <a:gd name="T10" fmla="*/ 2147483647 w 447"/>
                  <a:gd name="T11" fmla="*/ 2147483647 h 519"/>
                  <a:gd name="T12" fmla="*/ 2147483647 w 447"/>
                  <a:gd name="T13" fmla="*/ 2147483647 h 519"/>
                  <a:gd name="T14" fmla="*/ 2147483647 w 447"/>
                  <a:gd name="T15" fmla="*/ 2147483647 h 519"/>
                  <a:gd name="T16" fmla="*/ 2147483647 w 447"/>
                  <a:gd name="T17" fmla="*/ 2147483647 h 519"/>
                  <a:gd name="T18" fmla="*/ 2147483647 w 447"/>
                  <a:gd name="T19" fmla="*/ 2147483647 h 519"/>
                  <a:gd name="T20" fmla="*/ 0 w 447"/>
                  <a:gd name="T21" fmla="*/ 2147483647 h 519"/>
                  <a:gd name="T22" fmla="*/ 2147483647 w 447"/>
                  <a:gd name="T23" fmla="*/ 2147483647 h 519"/>
                  <a:gd name="T24" fmla="*/ 2147483647 w 447"/>
                  <a:gd name="T25" fmla="*/ 2147483647 h 519"/>
                  <a:gd name="T26" fmla="*/ 2147483647 w 447"/>
                  <a:gd name="T27" fmla="*/ 2147483647 h 519"/>
                  <a:gd name="T28" fmla="*/ 2147483647 w 447"/>
                  <a:gd name="T29" fmla="*/ 2147483647 h 519"/>
                  <a:gd name="T30" fmla="*/ 2147483647 w 447"/>
                  <a:gd name="T31" fmla="*/ 2147483647 h 519"/>
                  <a:gd name="T32" fmla="*/ 2147483647 w 447"/>
                  <a:gd name="T33" fmla="*/ 2147483647 h 519"/>
                  <a:gd name="T34" fmla="*/ 2147483647 w 447"/>
                  <a:gd name="T35" fmla="*/ 2147483647 h 519"/>
                  <a:gd name="T36" fmla="*/ 2147483647 w 447"/>
                  <a:gd name="T37" fmla="*/ 2147483647 h 519"/>
                  <a:gd name="T38" fmla="*/ 2147483647 w 447"/>
                  <a:gd name="T39" fmla="*/ 2147483647 h 519"/>
                  <a:gd name="T40" fmla="*/ 2147483647 w 447"/>
                  <a:gd name="T41" fmla="*/ 2147483647 h 519"/>
                  <a:gd name="T42" fmla="*/ 2147483647 w 447"/>
                  <a:gd name="T43" fmla="*/ 2147483647 h 519"/>
                  <a:gd name="T44" fmla="*/ 2147483647 w 447"/>
                  <a:gd name="T45" fmla="*/ 2147483647 h 519"/>
                  <a:gd name="T46" fmla="*/ 2147483647 w 447"/>
                  <a:gd name="T47" fmla="*/ 2147483647 h 519"/>
                  <a:gd name="T48" fmla="*/ 2147483647 w 447"/>
                  <a:gd name="T49" fmla="*/ 2147483647 h 519"/>
                  <a:gd name="T50" fmla="*/ 2147483647 w 447"/>
                  <a:gd name="T51" fmla="*/ 2147483647 h 519"/>
                  <a:gd name="T52" fmla="*/ 2147483647 w 447"/>
                  <a:gd name="T53" fmla="*/ 2147483647 h 519"/>
                  <a:gd name="T54" fmla="*/ 2147483647 w 447"/>
                  <a:gd name="T55" fmla="*/ 2147483647 h 519"/>
                  <a:gd name="T56" fmla="*/ 2147483647 w 447"/>
                  <a:gd name="T57" fmla="*/ 2147483647 h 519"/>
                  <a:gd name="T58" fmla="*/ 2147483647 w 447"/>
                  <a:gd name="T59" fmla="*/ 2147483647 h 519"/>
                  <a:gd name="T60" fmla="*/ 2147483647 w 447"/>
                  <a:gd name="T61" fmla="*/ 2147483647 h 519"/>
                  <a:gd name="T62" fmla="*/ 2147483647 w 447"/>
                  <a:gd name="T63" fmla="*/ 2147483647 h 519"/>
                  <a:gd name="T64" fmla="*/ 2147483647 w 447"/>
                  <a:gd name="T65" fmla="*/ 2147483647 h 519"/>
                  <a:gd name="T66" fmla="*/ 2147483647 w 447"/>
                  <a:gd name="T67" fmla="*/ 2147483647 h 519"/>
                  <a:gd name="T68" fmla="*/ 2147483647 w 447"/>
                  <a:gd name="T69" fmla="*/ 2147483647 h 519"/>
                  <a:gd name="T70" fmla="*/ 2147483647 w 447"/>
                  <a:gd name="T71" fmla="*/ 2147483647 h 519"/>
                  <a:gd name="T72" fmla="*/ 2147483647 w 447"/>
                  <a:gd name="T73" fmla="*/ 2147483647 h 519"/>
                  <a:gd name="T74" fmla="*/ 2147483647 w 447"/>
                  <a:gd name="T75" fmla="*/ 2147483647 h 519"/>
                  <a:gd name="T76" fmla="*/ 2147483647 w 447"/>
                  <a:gd name="T77" fmla="*/ 2147483647 h 519"/>
                  <a:gd name="T78" fmla="*/ 2147483647 w 447"/>
                  <a:gd name="T79" fmla="*/ 2147483647 h 519"/>
                  <a:gd name="T80" fmla="*/ 2147483647 w 447"/>
                  <a:gd name="T81" fmla="*/ 2147483647 h 519"/>
                  <a:gd name="T82" fmla="*/ 2147483647 w 447"/>
                  <a:gd name="T83" fmla="*/ 2147483647 h 519"/>
                  <a:gd name="T84" fmla="*/ 2147483647 w 447"/>
                  <a:gd name="T85" fmla="*/ 2147483647 h 519"/>
                  <a:gd name="T86" fmla="*/ 2147483647 w 447"/>
                  <a:gd name="T87" fmla="*/ 2147483647 h 519"/>
                  <a:gd name="T88" fmla="*/ 2147483647 w 447"/>
                  <a:gd name="T89" fmla="*/ 2147483647 h 519"/>
                  <a:gd name="T90" fmla="*/ 2147483647 w 447"/>
                  <a:gd name="T91" fmla="*/ 2147483647 h 519"/>
                  <a:gd name="T92" fmla="*/ 2147483647 w 447"/>
                  <a:gd name="T93" fmla="*/ 2147483647 h 519"/>
                  <a:gd name="T94" fmla="*/ 2147483647 w 447"/>
                  <a:gd name="T95" fmla="*/ 2147483647 h 519"/>
                  <a:gd name="T96" fmla="*/ 2147483647 w 447"/>
                  <a:gd name="T97" fmla="*/ 2147483647 h 519"/>
                  <a:gd name="T98" fmla="*/ 2147483647 w 447"/>
                  <a:gd name="T99" fmla="*/ 2147483647 h 519"/>
                  <a:gd name="T100" fmla="*/ 2147483647 w 447"/>
                  <a:gd name="T101" fmla="*/ 2147483647 h 519"/>
                  <a:gd name="T102" fmla="*/ 2147483647 w 447"/>
                  <a:gd name="T103" fmla="*/ 2147483647 h 519"/>
                  <a:gd name="T104" fmla="*/ 2147483647 w 447"/>
                  <a:gd name="T105" fmla="*/ 2147483647 h 519"/>
                  <a:gd name="T106" fmla="*/ 2147483647 w 447"/>
                  <a:gd name="T107" fmla="*/ 2147483647 h 519"/>
                  <a:gd name="T108" fmla="*/ 2147483647 w 447"/>
                  <a:gd name="T109" fmla="*/ 2147483647 h 51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447"/>
                  <a:gd name="T166" fmla="*/ 0 h 519"/>
                  <a:gd name="T167" fmla="*/ 447 w 447"/>
                  <a:gd name="T168" fmla="*/ 519 h 519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447" h="519">
                    <a:moveTo>
                      <a:pt x="330" y="435"/>
                    </a:moveTo>
                    <a:lnTo>
                      <a:pt x="324" y="445"/>
                    </a:lnTo>
                    <a:lnTo>
                      <a:pt x="317" y="455"/>
                    </a:lnTo>
                    <a:lnTo>
                      <a:pt x="310" y="464"/>
                    </a:lnTo>
                    <a:lnTo>
                      <a:pt x="302" y="471"/>
                    </a:lnTo>
                    <a:lnTo>
                      <a:pt x="294" y="479"/>
                    </a:lnTo>
                    <a:lnTo>
                      <a:pt x="284" y="485"/>
                    </a:lnTo>
                    <a:lnTo>
                      <a:pt x="275" y="492"/>
                    </a:lnTo>
                    <a:lnTo>
                      <a:pt x="264" y="497"/>
                    </a:lnTo>
                    <a:lnTo>
                      <a:pt x="254" y="502"/>
                    </a:lnTo>
                    <a:lnTo>
                      <a:pt x="243" y="507"/>
                    </a:lnTo>
                    <a:lnTo>
                      <a:pt x="232" y="510"/>
                    </a:lnTo>
                    <a:lnTo>
                      <a:pt x="221" y="513"/>
                    </a:lnTo>
                    <a:lnTo>
                      <a:pt x="209" y="515"/>
                    </a:lnTo>
                    <a:lnTo>
                      <a:pt x="197" y="518"/>
                    </a:lnTo>
                    <a:lnTo>
                      <a:pt x="186" y="519"/>
                    </a:lnTo>
                    <a:lnTo>
                      <a:pt x="174" y="519"/>
                    </a:lnTo>
                    <a:lnTo>
                      <a:pt x="155" y="519"/>
                    </a:lnTo>
                    <a:lnTo>
                      <a:pt x="137" y="516"/>
                    </a:lnTo>
                    <a:lnTo>
                      <a:pt x="120" y="513"/>
                    </a:lnTo>
                    <a:lnTo>
                      <a:pt x="103" y="509"/>
                    </a:lnTo>
                    <a:lnTo>
                      <a:pt x="88" y="503"/>
                    </a:lnTo>
                    <a:lnTo>
                      <a:pt x="74" y="496"/>
                    </a:lnTo>
                    <a:lnTo>
                      <a:pt x="60" y="488"/>
                    </a:lnTo>
                    <a:lnTo>
                      <a:pt x="48" y="479"/>
                    </a:lnTo>
                    <a:lnTo>
                      <a:pt x="36" y="468"/>
                    </a:lnTo>
                    <a:lnTo>
                      <a:pt x="27" y="457"/>
                    </a:lnTo>
                    <a:lnTo>
                      <a:pt x="18" y="444"/>
                    </a:lnTo>
                    <a:lnTo>
                      <a:pt x="12" y="430"/>
                    </a:lnTo>
                    <a:lnTo>
                      <a:pt x="6" y="415"/>
                    </a:lnTo>
                    <a:lnTo>
                      <a:pt x="3" y="399"/>
                    </a:lnTo>
                    <a:lnTo>
                      <a:pt x="0" y="381"/>
                    </a:lnTo>
                    <a:lnTo>
                      <a:pt x="0" y="363"/>
                    </a:lnTo>
                    <a:lnTo>
                      <a:pt x="0" y="351"/>
                    </a:lnTo>
                    <a:lnTo>
                      <a:pt x="1" y="340"/>
                    </a:lnTo>
                    <a:lnTo>
                      <a:pt x="2" y="330"/>
                    </a:lnTo>
                    <a:lnTo>
                      <a:pt x="4" y="320"/>
                    </a:lnTo>
                    <a:lnTo>
                      <a:pt x="6" y="310"/>
                    </a:lnTo>
                    <a:lnTo>
                      <a:pt x="9" y="302"/>
                    </a:lnTo>
                    <a:lnTo>
                      <a:pt x="14" y="293"/>
                    </a:lnTo>
                    <a:lnTo>
                      <a:pt x="18" y="284"/>
                    </a:lnTo>
                    <a:lnTo>
                      <a:pt x="24" y="277"/>
                    </a:lnTo>
                    <a:lnTo>
                      <a:pt x="29" y="269"/>
                    </a:lnTo>
                    <a:lnTo>
                      <a:pt x="34" y="263"/>
                    </a:lnTo>
                    <a:lnTo>
                      <a:pt x="42" y="256"/>
                    </a:lnTo>
                    <a:lnTo>
                      <a:pt x="48" y="250"/>
                    </a:lnTo>
                    <a:lnTo>
                      <a:pt x="57" y="244"/>
                    </a:lnTo>
                    <a:lnTo>
                      <a:pt x="65" y="239"/>
                    </a:lnTo>
                    <a:lnTo>
                      <a:pt x="74" y="235"/>
                    </a:lnTo>
                    <a:lnTo>
                      <a:pt x="93" y="227"/>
                    </a:lnTo>
                    <a:lnTo>
                      <a:pt x="113" y="219"/>
                    </a:lnTo>
                    <a:lnTo>
                      <a:pt x="134" y="213"/>
                    </a:lnTo>
                    <a:lnTo>
                      <a:pt x="156" y="209"/>
                    </a:lnTo>
                    <a:lnTo>
                      <a:pt x="179" y="204"/>
                    </a:lnTo>
                    <a:lnTo>
                      <a:pt x="203" y="202"/>
                    </a:lnTo>
                    <a:lnTo>
                      <a:pt x="229" y="200"/>
                    </a:lnTo>
                    <a:lnTo>
                      <a:pt x="255" y="200"/>
                    </a:lnTo>
                    <a:lnTo>
                      <a:pt x="326" y="203"/>
                    </a:lnTo>
                    <a:lnTo>
                      <a:pt x="325" y="189"/>
                    </a:lnTo>
                    <a:lnTo>
                      <a:pt x="324" y="177"/>
                    </a:lnTo>
                    <a:lnTo>
                      <a:pt x="322" y="165"/>
                    </a:lnTo>
                    <a:lnTo>
                      <a:pt x="318" y="155"/>
                    </a:lnTo>
                    <a:lnTo>
                      <a:pt x="315" y="145"/>
                    </a:lnTo>
                    <a:lnTo>
                      <a:pt x="310" y="135"/>
                    </a:lnTo>
                    <a:lnTo>
                      <a:pt x="304" y="128"/>
                    </a:lnTo>
                    <a:lnTo>
                      <a:pt x="298" y="120"/>
                    </a:lnTo>
                    <a:lnTo>
                      <a:pt x="290" y="114"/>
                    </a:lnTo>
                    <a:lnTo>
                      <a:pt x="282" y="108"/>
                    </a:lnTo>
                    <a:lnTo>
                      <a:pt x="273" y="103"/>
                    </a:lnTo>
                    <a:lnTo>
                      <a:pt x="262" y="100"/>
                    </a:lnTo>
                    <a:lnTo>
                      <a:pt x="251" y="96"/>
                    </a:lnTo>
                    <a:lnTo>
                      <a:pt x="240" y="94"/>
                    </a:lnTo>
                    <a:lnTo>
                      <a:pt x="227" y="93"/>
                    </a:lnTo>
                    <a:lnTo>
                      <a:pt x="214" y="92"/>
                    </a:lnTo>
                    <a:lnTo>
                      <a:pt x="192" y="93"/>
                    </a:lnTo>
                    <a:lnTo>
                      <a:pt x="172" y="96"/>
                    </a:lnTo>
                    <a:lnTo>
                      <a:pt x="151" y="101"/>
                    </a:lnTo>
                    <a:lnTo>
                      <a:pt x="130" y="107"/>
                    </a:lnTo>
                    <a:lnTo>
                      <a:pt x="111" y="115"/>
                    </a:lnTo>
                    <a:lnTo>
                      <a:pt x="93" y="124"/>
                    </a:lnTo>
                    <a:lnTo>
                      <a:pt x="74" y="135"/>
                    </a:lnTo>
                    <a:lnTo>
                      <a:pt x="57" y="147"/>
                    </a:lnTo>
                    <a:lnTo>
                      <a:pt x="53" y="35"/>
                    </a:lnTo>
                    <a:lnTo>
                      <a:pt x="73" y="26"/>
                    </a:lnTo>
                    <a:lnTo>
                      <a:pt x="95" y="20"/>
                    </a:lnTo>
                    <a:lnTo>
                      <a:pt x="115" y="14"/>
                    </a:lnTo>
                    <a:lnTo>
                      <a:pt x="137" y="9"/>
                    </a:lnTo>
                    <a:lnTo>
                      <a:pt x="160" y="6"/>
                    </a:lnTo>
                    <a:lnTo>
                      <a:pt x="181" y="2"/>
                    </a:lnTo>
                    <a:lnTo>
                      <a:pt x="204" y="1"/>
                    </a:lnTo>
                    <a:lnTo>
                      <a:pt x="228" y="0"/>
                    </a:lnTo>
                    <a:lnTo>
                      <a:pt x="255" y="1"/>
                    </a:lnTo>
                    <a:lnTo>
                      <a:pt x="282" y="5"/>
                    </a:lnTo>
                    <a:lnTo>
                      <a:pt x="295" y="7"/>
                    </a:lnTo>
                    <a:lnTo>
                      <a:pt x="308" y="10"/>
                    </a:lnTo>
                    <a:lnTo>
                      <a:pt x="321" y="13"/>
                    </a:lnTo>
                    <a:lnTo>
                      <a:pt x="333" y="17"/>
                    </a:lnTo>
                    <a:lnTo>
                      <a:pt x="344" y="22"/>
                    </a:lnTo>
                    <a:lnTo>
                      <a:pt x="356" y="26"/>
                    </a:lnTo>
                    <a:lnTo>
                      <a:pt x="366" y="32"/>
                    </a:lnTo>
                    <a:lnTo>
                      <a:pt x="376" y="37"/>
                    </a:lnTo>
                    <a:lnTo>
                      <a:pt x="384" y="43"/>
                    </a:lnTo>
                    <a:lnTo>
                      <a:pt x="392" y="50"/>
                    </a:lnTo>
                    <a:lnTo>
                      <a:pt x="398" y="56"/>
                    </a:lnTo>
                    <a:lnTo>
                      <a:pt x="404" y="64"/>
                    </a:lnTo>
                    <a:lnTo>
                      <a:pt x="415" y="79"/>
                    </a:lnTo>
                    <a:lnTo>
                      <a:pt x="422" y="94"/>
                    </a:lnTo>
                    <a:lnTo>
                      <a:pt x="430" y="110"/>
                    </a:lnTo>
                    <a:lnTo>
                      <a:pt x="434" y="125"/>
                    </a:lnTo>
                    <a:lnTo>
                      <a:pt x="437" y="143"/>
                    </a:lnTo>
                    <a:lnTo>
                      <a:pt x="441" y="163"/>
                    </a:lnTo>
                    <a:lnTo>
                      <a:pt x="442" y="188"/>
                    </a:lnTo>
                    <a:lnTo>
                      <a:pt x="443" y="216"/>
                    </a:lnTo>
                    <a:lnTo>
                      <a:pt x="447" y="511"/>
                    </a:lnTo>
                    <a:lnTo>
                      <a:pt x="331" y="511"/>
                    </a:lnTo>
                    <a:lnTo>
                      <a:pt x="330" y="435"/>
                    </a:lnTo>
                    <a:close/>
                    <a:moveTo>
                      <a:pt x="295" y="282"/>
                    </a:moveTo>
                    <a:lnTo>
                      <a:pt x="260" y="283"/>
                    </a:lnTo>
                    <a:lnTo>
                      <a:pt x="229" y="285"/>
                    </a:lnTo>
                    <a:lnTo>
                      <a:pt x="214" y="287"/>
                    </a:lnTo>
                    <a:lnTo>
                      <a:pt x="201" y="291"/>
                    </a:lnTo>
                    <a:lnTo>
                      <a:pt x="188" y="294"/>
                    </a:lnTo>
                    <a:lnTo>
                      <a:pt x="176" y="297"/>
                    </a:lnTo>
                    <a:lnTo>
                      <a:pt x="164" y="302"/>
                    </a:lnTo>
                    <a:lnTo>
                      <a:pt x="154" y="307"/>
                    </a:lnTo>
                    <a:lnTo>
                      <a:pt x="147" y="313"/>
                    </a:lnTo>
                    <a:lnTo>
                      <a:pt x="140" y="322"/>
                    </a:lnTo>
                    <a:lnTo>
                      <a:pt x="135" y="331"/>
                    </a:lnTo>
                    <a:lnTo>
                      <a:pt x="132" y="341"/>
                    </a:lnTo>
                    <a:lnTo>
                      <a:pt x="129" y="353"/>
                    </a:lnTo>
                    <a:lnTo>
                      <a:pt x="128" y="366"/>
                    </a:lnTo>
                    <a:lnTo>
                      <a:pt x="128" y="373"/>
                    </a:lnTo>
                    <a:lnTo>
                      <a:pt x="129" y="380"/>
                    </a:lnTo>
                    <a:lnTo>
                      <a:pt x="132" y="387"/>
                    </a:lnTo>
                    <a:lnTo>
                      <a:pt x="134" y="392"/>
                    </a:lnTo>
                    <a:lnTo>
                      <a:pt x="137" y="398"/>
                    </a:lnTo>
                    <a:lnTo>
                      <a:pt x="141" y="403"/>
                    </a:lnTo>
                    <a:lnTo>
                      <a:pt x="146" y="408"/>
                    </a:lnTo>
                    <a:lnTo>
                      <a:pt x="151" y="413"/>
                    </a:lnTo>
                    <a:lnTo>
                      <a:pt x="157" y="417"/>
                    </a:lnTo>
                    <a:lnTo>
                      <a:pt x="164" y="420"/>
                    </a:lnTo>
                    <a:lnTo>
                      <a:pt x="170" y="424"/>
                    </a:lnTo>
                    <a:lnTo>
                      <a:pt x="177" y="427"/>
                    </a:lnTo>
                    <a:lnTo>
                      <a:pt x="183" y="428"/>
                    </a:lnTo>
                    <a:lnTo>
                      <a:pt x="191" y="430"/>
                    </a:lnTo>
                    <a:lnTo>
                      <a:pt x="199" y="430"/>
                    </a:lnTo>
                    <a:lnTo>
                      <a:pt x="206" y="431"/>
                    </a:lnTo>
                    <a:lnTo>
                      <a:pt x="220" y="430"/>
                    </a:lnTo>
                    <a:lnTo>
                      <a:pt x="234" y="428"/>
                    </a:lnTo>
                    <a:lnTo>
                      <a:pt x="246" y="425"/>
                    </a:lnTo>
                    <a:lnTo>
                      <a:pt x="258" y="420"/>
                    </a:lnTo>
                    <a:lnTo>
                      <a:pt x="269" y="414"/>
                    </a:lnTo>
                    <a:lnTo>
                      <a:pt x="278" y="406"/>
                    </a:lnTo>
                    <a:lnTo>
                      <a:pt x="287" y="398"/>
                    </a:lnTo>
                    <a:lnTo>
                      <a:pt x="296" y="387"/>
                    </a:lnTo>
                    <a:lnTo>
                      <a:pt x="302" y="376"/>
                    </a:lnTo>
                    <a:lnTo>
                      <a:pt x="309" y="364"/>
                    </a:lnTo>
                    <a:lnTo>
                      <a:pt x="314" y="352"/>
                    </a:lnTo>
                    <a:lnTo>
                      <a:pt x="318" y="339"/>
                    </a:lnTo>
                    <a:lnTo>
                      <a:pt x="322" y="326"/>
                    </a:lnTo>
                    <a:lnTo>
                      <a:pt x="324" y="312"/>
                    </a:lnTo>
                    <a:lnTo>
                      <a:pt x="325" y="298"/>
                    </a:lnTo>
                    <a:lnTo>
                      <a:pt x="326" y="283"/>
                    </a:lnTo>
                    <a:lnTo>
                      <a:pt x="311" y="282"/>
                    </a:lnTo>
                    <a:lnTo>
                      <a:pt x="295" y="282"/>
                    </a:lnTo>
                    <a:close/>
                  </a:path>
                </a:pathLst>
              </a:custGeom>
              <a:solidFill>
                <a:srgbClr val="E5E5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a-ES">
                  <a:solidFill>
                    <a:prstClr val="black"/>
                  </a:solidFill>
                  <a:latin typeface="FrutigerNext for APB" pitchFamily="34" charset="0"/>
                </a:endParaRPr>
              </a:p>
            </p:txBody>
          </p:sp>
        </p:grpSp>
      </p:grp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875342" y="1628800"/>
            <a:ext cx="752475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4000" dirty="0" err="1" smtClean="0">
                <a:solidFill>
                  <a:prstClr val="white"/>
                </a:solidFill>
                <a:latin typeface="R Frutiger Roman" charset="0"/>
              </a:rPr>
              <a:t>Il</a:t>
            </a:r>
            <a:r>
              <a:rPr lang="es-ES" sz="4000" dirty="0" smtClean="0">
                <a:solidFill>
                  <a:prstClr val="white"/>
                </a:solidFill>
                <a:latin typeface="R Frutiger Roman" charset="0"/>
              </a:rPr>
              <a:t> </a:t>
            </a:r>
            <a:r>
              <a:rPr lang="es-ES" sz="4000" dirty="0" err="1" smtClean="0">
                <a:solidFill>
                  <a:prstClr val="white"/>
                </a:solidFill>
                <a:latin typeface="R Frutiger Roman" charset="0"/>
              </a:rPr>
              <a:t>porti</a:t>
            </a:r>
            <a:r>
              <a:rPr lang="es-ES" sz="4000" dirty="0" smtClean="0">
                <a:solidFill>
                  <a:prstClr val="white"/>
                </a:solidFill>
                <a:latin typeface="R Frutiger Roman" charset="0"/>
              </a:rPr>
              <a:t> in Europa: </a:t>
            </a:r>
            <a:r>
              <a:rPr lang="es-ES" sz="4000" dirty="0" err="1" smtClean="0">
                <a:solidFill>
                  <a:prstClr val="white"/>
                </a:solidFill>
                <a:latin typeface="R Frutiger Roman" charset="0"/>
              </a:rPr>
              <a:t>governance</a:t>
            </a:r>
            <a:r>
              <a:rPr lang="es-ES" sz="4000" dirty="0" smtClean="0">
                <a:solidFill>
                  <a:prstClr val="white"/>
                </a:solidFill>
                <a:latin typeface="R Frutiger Roman" charset="0"/>
              </a:rPr>
              <a:t> al porto di Barcelona </a:t>
            </a:r>
            <a:endParaRPr lang="es-ES" sz="4000" dirty="0">
              <a:solidFill>
                <a:prstClr val="white"/>
              </a:solidFill>
              <a:latin typeface="R Frutiger Roman" charset="0"/>
            </a:endParaRPr>
          </a:p>
        </p:txBody>
      </p:sp>
      <p:sp>
        <p:nvSpPr>
          <p:cNvPr id="95" name="73 CuadroTexto"/>
          <p:cNvSpPr txBox="1">
            <a:spLocks noChangeArrowheads="1"/>
          </p:cNvSpPr>
          <p:nvPr/>
        </p:nvSpPr>
        <p:spPr bwMode="auto">
          <a:xfrm>
            <a:off x="1214414" y="4221088"/>
            <a:ext cx="7558115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 dirty="0">
                <a:solidFill>
                  <a:prstClr val="white"/>
                </a:solidFill>
                <a:latin typeface="FrutigerNext for APB" pitchFamily="34" charset="0"/>
              </a:rPr>
              <a:t>Santiago </a:t>
            </a:r>
            <a:r>
              <a:rPr lang="es-ES" sz="2000" b="1" dirty="0" err="1">
                <a:solidFill>
                  <a:prstClr val="white"/>
                </a:solidFill>
                <a:latin typeface="FrutigerNext for APB" pitchFamily="34" charset="0"/>
              </a:rPr>
              <a:t>Garcia-Milà</a:t>
            </a:r>
            <a:endParaRPr lang="es-ES" sz="2000" b="1" dirty="0">
              <a:solidFill>
                <a:prstClr val="white"/>
              </a:solidFill>
              <a:latin typeface="FrutigerNext for APB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ES" dirty="0">
                <a:solidFill>
                  <a:prstClr val="white"/>
                </a:solidFill>
                <a:latin typeface="FrutigerNext for APB" pitchFamily="34" charset="0"/>
              </a:rPr>
              <a:t>Subdirector General, Autoridad Portuaria de Barcelona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ES" dirty="0" err="1">
                <a:solidFill>
                  <a:prstClr val="white"/>
                </a:solidFill>
                <a:latin typeface="FrutigerNext for APB" pitchFamily="34" charset="0"/>
              </a:rPr>
              <a:t>Chairman</a:t>
            </a:r>
            <a:r>
              <a:rPr lang="es-ES" dirty="0">
                <a:solidFill>
                  <a:prstClr val="white"/>
                </a:solidFill>
                <a:latin typeface="FrutigerNext for APB" pitchFamily="34" charset="0"/>
              </a:rPr>
              <a:t>, </a:t>
            </a:r>
            <a:r>
              <a:rPr lang="es-ES" dirty="0" err="1">
                <a:solidFill>
                  <a:prstClr val="white"/>
                </a:solidFill>
                <a:latin typeface="FrutigerNext for APB" pitchFamily="34" charset="0"/>
              </a:rPr>
              <a:t>European</a:t>
            </a:r>
            <a:r>
              <a:rPr lang="es-ES" dirty="0">
                <a:solidFill>
                  <a:prstClr val="white"/>
                </a:solidFill>
                <a:latin typeface="FrutigerNext for APB" pitchFamily="34" charset="0"/>
              </a:rPr>
              <a:t> Sea </a:t>
            </a:r>
            <a:r>
              <a:rPr lang="es-ES" dirty="0" err="1">
                <a:solidFill>
                  <a:prstClr val="white"/>
                </a:solidFill>
                <a:latin typeface="FrutigerNext for APB" pitchFamily="34" charset="0"/>
              </a:rPr>
              <a:t>Ports</a:t>
            </a:r>
            <a:r>
              <a:rPr lang="es-ES" dirty="0">
                <a:solidFill>
                  <a:prstClr val="white"/>
                </a:solidFill>
                <a:latin typeface="FrutigerNext for APB" pitchFamily="34" charset="0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FrutigerNext for APB" pitchFamily="34" charset="0"/>
              </a:rPr>
              <a:t>Organisation</a:t>
            </a:r>
            <a:r>
              <a:rPr lang="es-ES" dirty="0">
                <a:solidFill>
                  <a:prstClr val="white"/>
                </a:solidFill>
                <a:latin typeface="FrutigerNext for APB" pitchFamily="34" charset="0"/>
              </a:rPr>
              <a:t> (ESPO)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ES" dirty="0" err="1" smtClean="0">
                <a:solidFill>
                  <a:prstClr val="white"/>
                </a:solidFill>
                <a:latin typeface="FrutigerNext for APB" pitchFamily="34" charset="0"/>
              </a:rPr>
              <a:t>President</a:t>
            </a:r>
            <a:r>
              <a:rPr lang="es-ES" dirty="0">
                <a:solidFill>
                  <a:prstClr val="white"/>
                </a:solidFill>
                <a:latin typeface="FrutigerNext for APB" pitchFamily="34" charset="0"/>
              </a:rPr>
              <a:t>, International </a:t>
            </a:r>
            <a:r>
              <a:rPr lang="es-ES" dirty="0" err="1">
                <a:solidFill>
                  <a:prstClr val="white"/>
                </a:solidFill>
                <a:latin typeface="FrutigerNext for APB" pitchFamily="34" charset="0"/>
              </a:rPr>
              <a:t>Association</a:t>
            </a:r>
            <a:r>
              <a:rPr lang="es-ES" dirty="0">
                <a:solidFill>
                  <a:prstClr val="white"/>
                </a:solidFill>
                <a:latin typeface="FrutigerNext for APB" pitchFamily="34" charset="0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FrutigerNext for APB" pitchFamily="34" charset="0"/>
              </a:rPr>
              <a:t>Ports</a:t>
            </a:r>
            <a:r>
              <a:rPr lang="es-ES" dirty="0">
                <a:solidFill>
                  <a:prstClr val="white"/>
                </a:solidFill>
                <a:latin typeface="FrutigerNext for APB" pitchFamily="34" charset="0"/>
              </a:rPr>
              <a:t> &amp;</a:t>
            </a:r>
            <a:r>
              <a:rPr lang="es-ES" dirty="0" err="1">
                <a:solidFill>
                  <a:prstClr val="white"/>
                </a:solidFill>
                <a:latin typeface="FrutigerNext for APB" pitchFamily="34" charset="0"/>
              </a:rPr>
              <a:t>Harbors</a:t>
            </a:r>
            <a:r>
              <a:rPr lang="es-ES" dirty="0">
                <a:solidFill>
                  <a:prstClr val="white"/>
                </a:solidFill>
                <a:latin typeface="FrutigerNext for APB" pitchFamily="34" charset="0"/>
              </a:rPr>
              <a:t> (IAPH)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ES" dirty="0">
              <a:solidFill>
                <a:prstClr val="white"/>
              </a:solidFill>
              <a:latin typeface="FrutigerNext for AP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84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Text Box 2"/>
          <p:cNvSpPr txBox="1">
            <a:spLocks noChangeArrowheads="1"/>
          </p:cNvSpPr>
          <p:nvPr/>
        </p:nvSpPr>
        <p:spPr bwMode="auto">
          <a:xfrm>
            <a:off x="539750" y="1700213"/>
            <a:ext cx="8280400" cy="480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s-ES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cs typeface="Arial" pitchFamily="34" charset="0"/>
              </a:rPr>
              <a:t>The</a:t>
            </a:r>
            <a:r>
              <a:rPr lang="es-ES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cs typeface="Arial" pitchFamily="34" charset="0"/>
              </a:rPr>
              <a:t>Spanish</a:t>
            </a:r>
            <a:r>
              <a:rPr lang="es-ES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cs typeface="Arial" pitchFamily="34" charset="0"/>
              </a:rPr>
              <a:t>port</a:t>
            </a:r>
            <a:r>
              <a:rPr lang="es-ES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cs typeface="Arial" pitchFamily="34" charset="0"/>
              </a:rPr>
              <a:t>system</a:t>
            </a:r>
            <a:r>
              <a:rPr lang="es-ES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cs typeface="Arial" pitchFamily="34" charset="0"/>
              </a:rPr>
              <a:t>is</a:t>
            </a:r>
            <a:r>
              <a:rPr lang="es-ES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IE" dirty="0">
                <a:solidFill>
                  <a:srgbClr val="1F497D"/>
                </a:solidFill>
                <a:cs typeface="Arial" pitchFamily="34" charset="0"/>
              </a:rPr>
              <a:t>Governed by law</a:t>
            </a:r>
            <a:r>
              <a:rPr lang="en-IE" dirty="0">
                <a:solidFill>
                  <a:srgbClr val="000000"/>
                </a:solidFill>
                <a:cs typeface="Arial" pitchFamily="34" charset="0"/>
              </a:rPr>
              <a:t>: Law 27/92, reformed 62/1997;  Law 48/2003 and Law 33/2010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dirty="0">
                <a:solidFill>
                  <a:srgbClr val="000000"/>
                </a:solidFill>
                <a:cs typeface="Arial" pitchFamily="34" charset="0"/>
              </a:rPr>
              <a:t>	* </a:t>
            </a:r>
            <a:r>
              <a:rPr lang="en-IE" dirty="0">
                <a:solidFill>
                  <a:srgbClr val="000000"/>
                </a:solidFill>
                <a:latin typeface="Eurostile" pitchFamily="34" charset="0"/>
              </a:rPr>
              <a:t>“</a:t>
            </a:r>
            <a:r>
              <a:rPr lang="en-IE" dirty="0">
                <a:solidFill>
                  <a:srgbClr val="000000"/>
                </a:solidFill>
                <a:cs typeface="Arial" pitchFamily="34" charset="0"/>
              </a:rPr>
              <a:t>autonomic” ports (basically fishing and leisure ports) that are under 	the control of regional governments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dirty="0">
                <a:solidFill>
                  <a:srgbClr val="000000"/>
                </a:solidFill>
                <a:cs typeface="Arial" pitchFamily="34" charset="0"/>
              </a:rPr>
              <a:t>	* </a:t>
            </a:r>
            <a:r>
              <a:rPr lang="en-IE" dirty="0">
                <a:solidFill>
                  <a:srgbClr val="1F497D"/>
                </a:solidFill>
                <a:cs typeface="Arial" pitchFamily="34" charset="0"/>
              </a:rPr>
              <a:t>“general interest”</a:t>
            </a:r>
            <a:r>
              <a:rPr lang="en-IE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IE" dirty="0" smtClean="0">
                <a:solidFill>
                  <a:srgbClr val="000000"/>
                </a:solidFill>
                <a:cs typeface="Arial" pitchFamily="34" charset="0"/>
              </a:rPr>
              <a:t>ports: ports </a:t>
            </a:r>
            <a:r>
              <a:rPr lang="en-IE" dirty="0">
                <a:solidFill>
                  <a:srgbClr val="000000"/>
                </a:solidFill>
                <a:cs typeface="Arial" pitchFamily="34" charset="0"/>
              </a:rPr>
              <a:t>under the central government control  	(Ministry of Public works).</a:t>
            </a:r>
            <a:r>
              <a:rPr lang="es-ES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IE" dirty="0">
                <a:solidFill>
                  <a:srgbClr val="000000"/>
                </a:solidFill>
                <a:cs typeface="Arial" pitchFamily="34" charset="0"/>
              </a:rPr>
              <a:t>There are 44 ports of general interest and 	</a:t>
            </a:r>
            <a:r>
              <a:rPr lang="en-IE" dirty="0">
                <a:solidFill>
                  <a:srgbClr val="1F497D"/>
                </a:solidFill>
                <a:cs typeface="Arial" pitchFamily="34" charset="0"/>
              </a:rPr>
              <a:t>28 port authorities </a:t>
            </a:r>
            <a:r>
              <a:rPr lang="en-IE" dirty="0">
                <a:solidFill>
                  <a:srgbClr val="000000"/>
                </a:solidFill>
                <a:cs typeface="Arial" pitchFamily="34" charset="0"/>
              </a:rPr>
              <a:t>(some of them manage several ports).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IE" dirty="0">
              <a:solidFill>
                <a:srgbClr val="000000"/>
              </a:solidFill>
              <a:cs typeface="Arial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s-ES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IE" dirty="0">
                <a:solidFill>
                  <a:srgbClr val="1F497D"/>
                </a:solidFill>
                <a:cs typeface="Arial" pitchFamily="34" charset="0"/>
              </a:rPr>
              <a:t>Landlord management model</a:t>
            </a:r>
            <a:r>
              <a:rPr lang="en-IE" dirty="0">
                <a:solidFill>
                  <a:srgbClr val="000000"/>
                </a:solidFill>
                <a:cs typeface="Arial" pitchFamily="34" charset="0"/>
              </a:rPr>
              <a:t>: The Port Authority provides the infrastructure  and land and regulates the use of this public land, while the services are provided by private operators benefiting from concessions and rents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IE" dirty="0">
              <a:solidFill>
                <a:srgbClr val="000000"/>
              </a:solidFill>
              <a:cs typeface="Arial" pitchFamily="34" charset="0"/>
            </a:endParaRPr>
          </a:p>
          <a:p>
            <a:pPr marL="0" lvl="1"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s-ES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IE" dirty="0">
                <a:solidFill>
                  <a:srgbClr val="000000"/>
                </a:solidFill>
                <a:cs typeface="Arial" pitchFamily="34" charset="0"/>
              </a:rPr>
              <a:t>Other characteristics of the Spanish Port system: </a:t>
            </a:r>
            <a:r>
              <a:rPr lang="en-IE" dirty="0">
                <a:solidFill>
                  <a:srgbClr val="1F497D"/>
                </a:solidFill>
                <a:cs typeface="Arial" pitchFamily="34" charset="0"/>
              </a:rPr>
              <a:t>Self financing and inter-ports solidarity</a:t>
            </a:r>
          </a:p>
        </p:txBody>
      </p:sp>
      <p:sp>
        <p:nvSpPr>
          <p:cNvPr id="311299" name="Text Box 62"/>
          <p:cNvSpPr txBox="1">
            <a:spLocks noChangeArrowheads="1"/>
          </p:cNvSpPr>
          <p:nvPr/>
        </p:nvSpPr>
        <p:spPr bwMode="auto">
          <a:xfrm>
            <a:off x="142875" y="873125"/>
            <a:ext cx="90011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2469"/>
                </a:solidFill>
                <a:cs typeface="Arial" pitchFamily="34" charset="0"/>
              </a:rPr>
              <a:t>Legal structure of the Port of Barcelona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>
                <a:solidFill>
                  <a:srgbClr val="1A75CF"/>
                </a:solidFill>
              </a:rPr>
              <a:t>The</a:t>
            </a:r>
            <a:r>
              <a:rPr lang="en-GB" sz="2000" b="1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GB" sz="2000">
                <a:solidFill>
                  <a:srgbClr val="1A75CF"/>
                </a:solidFill>
              </a:rPr>
              <a:t>Spanish port system</a:t>
            </a:r>
          </a:p>
        </p:txBody>
      </p:sp>
    </p:spTree>
    <p:extLst>
      <p:ext uri="{BB962C8B-B14F-4D97-AF65-F5344CB8AC3E}">
        <p14:creationId xmlns:p14="http://schemas.microsoft.com/office/powerpoint/2010/main" val="401501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900113" y="2636838"/>
            <a:ext cx="77882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</a:rPr>
              <a:t>Port </a:t>
            </a:r>
            <a:r>
              <a:rPr lang="en-US" sz="2000" dirty="0">
                <a:solidFill>
                  <a:srgbClr val="1F497D"/>
                </a:solidFill>
              </a:rPr>
              <a:t>charges and fees </a:t>
            </a:r>
            <a:r>
              <a:rPr lang="en-US" sz="2000" dirty="0">
                <a:solidFill>
                  <a:prstClr val="black"/>
                </a:solidFill>
              </a:rPr>
              <a:t>must cover the ordinary expenses of the Port Authority and ensure sufficient profitability to finance future investments and debt repayment.</a:t>
            </a:r>
            <a:endParaRPr lang="es-ES_tradnl" sz="2000" dirty="0">
              <a:solidFill>
                <a:prstClr val="black"/>
              </a:solidFill>
            </a:endParaRP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908327" y="3933825"/>
            <a:ext cx="77882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</a:rPr>
              <a:t>The investments of Port Authorities are financed using their own </a:t>
            </a:r>
            <a:r>
              <a:rPr lang="en-US" sz="2000" dirty="0">
                <a:solidFill>
                  <a:srgbClr val="1F497D"/>
                </a:solidFill>
              </a:rPr>
              <a:t>financial resources </a:t>
            </a:r>
            <a:r>
              <a:rPr lang="en-US" sz="2000" dirty="0">
                <a:solidFill>
                  <a:prstClr val="black"/>
                </a:solidFill>
              </a:rPr>
              <a:t>and </a:t>
            </a:r>
            <a:r>
              <a:rPr lang="en-US" sz="2000" dirty="0">
                <a:solidFill>
                  <a:srgbClr val="1F497D"/>
                </a:solidFill>
              </a:rPr>
              <a:t>bank loans</a:t>
            </a:r>
            <a:r>
              <a:rPr lang="en-US" sz="2000" dirty="0">
                <a:solidFill>
                  <a:prstClr val="black"/>
                </a:solidFill>
              </a:rPr>
              <a:t>.</a:t>
            </a:r>
            <a:endParaRPr lang="es-ES_tradnl" sz="2000" dirty="0">
              <a:solidFill>
                <a:prstClr val="black"/>
              </a:solidFill>
            </a:endParaRP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900113" y="4941888"/>
            <a:ext cx="77882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</a:rPr>
              <a:t>There are no State subsidies.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_tradnl" sz="2000" dirty="0">
              <a:solidFill>
                <a:prstClr val="black"/>
              </a:solidFill>
            </a:endParaRPr>
          </a:p>
        </p:txBody>
      </p:sp>
      <p:sp>
        <p:nvSpPr>
          <p:cNvPr id="8" name="Text Box 62"/>
          <p:cNvSpPr txBox="1">
            <a:spLocks noChangeArrowheads="1"/>
          </p:cNvSpPr>
          <p:nvPr/>
        </p:nvSpPr>
        <p:spPr bwMode="auto">
          <a:xfrm>
            <a:off x="142844" y="873609"/>
            <a:ext cx="9001156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2469"/>
                </a:solidFill>
                <a:latin typeface="Arial" pitchFamily="34" charset="0"/>
                <a:cs typeface="Arial" pitchFamily="34" charset="0"/>
              </a:rPr>
              <a:t>Economic regime of the port </a:t>
            </a:r>
            <a:endParaRPr lang="en-US" sz="2400" dirty="0" smtClean="0">
              <a:solidFill>
                <a:srgbClr val="002469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1A75CF"/>
                </a:solidFill>
                <a:latin typeface="Arial" charset="0"/>
              </a:rPr>
              <a:t>Financial Self-sufficiency</a:t>
            </a:r>
            <a:r>
              <a:rPr lang="en-GB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2400" b="1" dirty="0">
              <a:solidFill>
                <a:srgbClr val="0093D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71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8486658"/>
              </p:ext>
            </p:extLst>
          </p:nvPr>
        </p:nvGraphicFramePr>
        <p:xfrm>
          <a:off x="323528" y="1522413"/>
          <a:ext cx="7848872" cy="3974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36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808806"/>
              </p:ext>
            </p:extLst>
          </p:nvPr>
        </p:nvGraphicFramePr>
        <p:xfrm>
          <a:off x="1979712" y="5151560"/>
          <a:ext cx="5832649" cy="882649"/>
        </p:xfrm>
        <a:graphic>
          <a:graphicData uri="http://schemas.openxmlformats.org/drawingml/2006/table">
            <a:tbl>
              <a:tblPr/>
              <a:tblGrid>
                <a:gridCol w="575330"/>
                <a:gridCol w="575330"/>
                <a:gridCol w="575330"/>
                <a:gridCol w="575330"/>
                <a:gridCol w="576252"/>
                <a:gridCol w="575330"/>
                <a:gridCol w="575330"/>
                <a:gridCol w="575330"/>
                <a:gridCol w="575330"/>
                <a:gridCol w="653757"/>
              </a:tblGrid>
              <a:tr h="3046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006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2005</a:t>
                      </a:r>
                    </a:p>
                  </a:txBody>
                  <a:tcPr marL="35718" marR="35718" marT="35708" marB="35708" anchor="ctr" horzOverflow="overflow">
                    <a:lnL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006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2006</a:t>
                      </a:r>
                    </a:p>
                  </a:txBody>
                  <a:tcPr marL="35718" marR="35718" marT="35708" marB="35708" anchor="ctr" horzOverflow="overflow">
                    <a:lnL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006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2007</a:t>
                      </a:r>
                    </a:p>
                  </a:txBody>
                  <a:tcPr marL="35718" marR="35718" marT="35708" marB="35708" anchor="ctr" horzOverflow="overflow">
                    <a:lnL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006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2008</a:t>
                      </a:r>
                    </a:p>
                  </a:txBody>
                  <a:tcPr marL="35718" marR="35718" marT="35708" marB="35708" anchor="ctr" horzOverflow="overflow">
                    <a:lnL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006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2009</a:t>
                      </a:r>
                    </a:p>
                  </a:txBody>
                  <a:tcPr marL="35718" marR="35718" marT="35708" marB="35708" anchor="ctr" horzOverflow="overflow">
                    <a:lnL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006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2010</a:t>
                      </a:r>
                    </a:p>
                  </a:txBody>
                  <a:tcPr marL="35718" marR="35718" marT="35708" marB="35708" anchor="ctr" horzOverflow="overflow">
                    <a:lnL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006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2011</a:t>
                      </a:r>
                    </a:p>
                  </a:txBody>
                  <a:tcPr marL="35718" marR="35718" marT="35708" marB="35708" anchor="ctr" horzOverflow="overflow">
                    <a:lnL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006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2012</a:t>
                      </a:r>
                    </a:p>
                  </a:txBody>
                  <a:tcPr marL="35718" marR="35718" marT="35708" marB="35708" anchor="ctr" horzOverflow="overflow">
                    <a:lnL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006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2013</a:t>
                      </a:r>
                    </a:p>
                  </a:txBody>
                  <a:tcPr marL="35718" marR="35718" marT="35708" marB="35708" anchor="ctr" horzOverflow="overflow">
                    <a:lnL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006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2014</a:t>
                      </a:r>
                    </a:p>
                  </a:txBody>
                  <a:tcPr marL="35718" marR="35718" marT="35708" marB="35708" anchor="ctr" horzOverflow="overflow">
                    <a:lnL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DFE"/>
                    </a:solidFill>
                  </a:tcPr>
                </a:tc>
              </a:tr>
              <a:tr h="3046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EFE"/>
                          </a:solidFill>
                          <a:effectLst/>
                          <a:latin typeface="Arial Bold" charset="0"/>
                          <a:ea typeface="Arial Bold" charset="0"/>
                          <a:cs typeface="Arial Bold" charset="0"/>
                          <a:sym typeface="Arial Bold" charset="0"/>
                        </a:rPr>
                        <a:t>82,000</a:t>
                      </a:r>
                    </a:p>
                  </a:txBody>
                  <a:tcPr marL="35718" marR="35718" marT="35708" marB="35708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A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EFE"/>
                          </a:solidFill>
                          <a:effectLst/>
                          <a:latin typeface="Arial Bold" charset="0"/>
                          <a:ea typeface="Arial Bold" charset="0"/>
                          <a:cs typeface="Arial Bold" charset="0"/>
                          <a:sym typeface="Arial Bold" charset="0"/>
                        </a:rPr>
                        <a:t>83,868</a:t>
                      </a:r>
                    </a:p>
                  </a:txBody>
                  <a:tcPr marL="35718" marR="35718" marT="35708" marB="35708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A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EFE"/>
                          </a:solidFill>
                          <a:effectLst/>
                          <a:latin typeface="Arial Bold" charset="0"/>
                          <a:ea typeface="Arial Bold" charset="0"/>
                          <a:cs typeface="Arial Bold" charset="0"/>
                          <a:sym typeface="Arial Bold" charset="0"/>
                        </a:rPr>
                        <a:t>104,103</a:t>
                      </a:r>
                    </a:p>
                  </a:txBody>
                  <a:tcPr marL="35718" marR="35718" marT="35708" marB="35708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A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EFE"/>
                          </a:solidFill>
                          <a:effectLst/>
                          <a:latin typeface="Arial Bold" charset="0"/>
                          <a:ea typeface="Arial Bold" charset="0"/>
                          <a:cs typeface="Arial Bold" charset="0"/>
                          <a:sym typeface="Arial Bold" charset="0"/>
                        </a:rPr>
                        <a:t>77,987</a:t>
                      </a:r>
                    </a:p>
                  </a:txBody>
                  <a:tcPr marL="35718" marR="35718" marT="35708" marB="35708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A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EFE"/>
                          </a:solidFill>
                          <a:effectLst/>
                          <a:latin typeface="Arial Bold" charset="0"/>
                          <a:ea typeface="Arial Bold" charset="0"/>
                          <a:cs typeface="Arial Bold" charset="0"/>
                          <a:sym typeface="Arial Bold" charset="0"/>
                        </a:rPr>
                        <a:t>75,353</a:t>
                      </a:r>
                    </a:p>
                  </a:txBody>
                  <a:tcPr marL="35718" marR="35718" marT="35708" marB="35708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A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EFE"/>
                          </a:solidFill>
                          <a:effectLst/>
                          <a:latin typeface="Arial Bold" charset="0"/>
                          <a:ea typeface="Arial Bold" charset="0"/>
                          <a:cs typeface="Arial Bold" charset="0"/>
                          <a:sym typeface="Arial Bold" charset="0"/>
                        </a:rPr>
                        <a:t>92,816</a:t>
                      </a:r>
                    </a:p>
                  </a:txBody>
                  <a:tcPr marL="35718" marR="35718" marT="35708" marB="35708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A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EFE"/>
                          </a:solidFill>
                          <a:effectLst/>
                          <a:latin typeface="Arial Bold" charset="0"/>
                          <a:ea typeface="Arial Bold" charset="0"/>
                          <a:cs typeface="Arial Bold" charset="0"/>
                          <a:sym typeface="Arial Bold" charset="0"/>
                        </a:rPr>
                        <a:t>78,335</a:t>
                      </a:r>
                    </a:p>
                  </a:txBody>
                  <a:tcPr marL="35718" marR="35718" marT="35708" marB="35708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A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EFE"/>
                          </a:solidFill>
                          <a:effectLst/>
                          <a:latin typeface="Arial Bold" charset="0"/>
                          <a:ea typeface="Arial Bold" charset="0"/>
                          <a:cs typeface="Arial Bold" charset="0"/>
                          <a:sym typeface="Arial Bold" charset="0"/>
                        </a:rPr>
                        <a:t>84,159</a:t>
                      </a:r>
                    </a:p>
                  </a:txBody>
                  <a:tcPr marL="35718" marR="35718" marT="35708" marB="35708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A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EFE"/>
                          </a:solidFill>
                          <a:effectLst/>
                          <a:latin typeface="Arial Bold" charset="0"/>
                          <a:ea typeface="Arial Bold" charset="0"/>
                          <a:cs typeface="Arial Bold" charset="0"/>
                          <a:sym typeface="Arial Bold" charset="0"/>
                        </a:rPr>
                        <a:t>91,421</a:t>
                      </a:r>
                    </a:p>
                  </a:txBody>
                  <a:tcPr marL="35718" marR="35718" marT="35708" marB="35708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A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EFE"/>
                          </a:solidFill>
                          <a:effectLst/>
                          <a:latin typeface="Arial Bold" charset="0"/>
                          <a:ea typeface="Arial Bold" charset="0"/>
                          <a:cs typeface="Arial Bold" charset="0"/>
                          <a:sym typeface="Arial Bold" charset="0"/>
                        </a:rPr>
                        <a:t>103,749</a:t>
                      </a:r>
                    </a:p>
                  </a:txBody>
                  <a:tcPr marL="35718" marR="35718" marT="35708" marB="35708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0ED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A7C"/>
                    </a:solidFill>
                  </a:tcPr>
                </a:tc>
              </a:tr>
              <a:tr h="273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EFE"/>
                          </a:solidFill>
                          <a:effectLst/>
                          <a:latin typeface="Arial Bold" charset="0"/>
                          <a:ea typeface="Arial Bold" charset="0"/>
                          <a:cs typeface="Arial Bold" charset="0"/>
                          <a:sym typeface="Arial Bold" charset="0"/>
                        </a:rPr>
                        <a:t>213,602</a:t>
                      </a:r>
                    </a:p>
                  </a:txBody>
                  <a:tcPr marL="35718" marR="35718" marT="35708" marB="35708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08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EFE"/>
                          </a:solidFill>
                          <a:effectLst/>
                          <a:latin typeface="Arial Bold" charset="0"/>
                          <a:ea typeface="Arial Bold" charset="0"/>
                          <a:cs typeface="Arial Bold" charset="0"/>
                          <a:sym typeface="Arial Bold" charset="0"/>
                        </a:rPr>
                        <a:t>245,214</a:t>
                      </a:r>
                    </a:p>
                  </a:txBody>
                  <a:tcPr marL="35718" marR="35718" marT="35708" marB="35708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08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EFE"/>
                          </a:solidFill>
                          <a:effectLst/>
                          <a:latin typeface="Arial Bold" charset="0"/>
                          <a:ea typeface="Arial Bold" charset="0"/>
                          <a:cs typeface="Arial Bold" charset="0"/>
                          <a:sym typeface="Arial Bold" charset="0"/>
                        </a:rPr>
                        <a:t>186,758</a:t>
                      </a:r>
                    </a:p>
                  </a:txBody>
                  <a:tcPr marL="35718" marR="35718" marT="35708" marB="35708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08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EFE"/>
                          </a:solidFill>
                          <a:effectLst/>
                          <a:latin typeface="Arial Bold" charset="0"/>
                          <a:ea typeface="Arial Bold" charset="0"/>
                          <a:cs typeface="Arial Bold" charset="0"/>
                          <a:sym typeface="Arial Bold" charset="0"/>
                        </a:rPr>
                        <a:t>161,209</a:t>
                      </a:r>
                    </a:p>
                  </a:txBody>
                  <a:tcPr marL="35718" marR="35718" marT="35708" marB="35708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08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EFE"/>
                          </a:solidFill>
                          <a:effectLst/>
                          <a:latin typeface="Arial Bold" charset="0"/>
                          <a:ea typeface="Arial Bold" charset="0"/>
                          <a:cs typeface="Arial Bold" charset="0"/>
                          <a:sym typeface="Arial Bold" charset="0"/>
                        </a:rPr>
                        <a:t>115,131</a:t>
                      </a:r>
                    </a:p>
                  </a:txBody>
                  <a:tcPr marL="35718" marR="35718" marT="35708" marB="35708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08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EFE"/>
                          </a:solidFill>
                          <a:effectLst/>
                          <a:latin typeface="Arial Bold" charset="0"/>
                          <a:ea typeface="Arial Bold" charset="0"/>
                          <a:cs typeface="Arial Bold" charset="0"/>
                          <a:sym typeface="Arial Bold" charset="0"/>
                        </a:rPr>
                        <a:t>95,541</a:t>
                      </a:r>
                    </a:p>
                  </a:txBody>
                  <a:tcPr marL="35718" marR="35718" marT="35708" marB="35708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08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EFE"/>
                          </a:solidFill>
                          <a:effectLst/>
                          <a:latin typeface="Arial Bold" charset="0"/>
                          <a:ea typeface="Arial Bold" charset="0"/>
                          <a:cs typeface="Arial Bold" charset="0"/>
                          <a:sym typeface="Arial Bold" charset="0"/>
                        </a:rPr>
                        <a:t>105,419</a:t>
                      </a:r>
                    </a:p>
                  </a:txBody>
                  <a:tcPr marL="35718" marR="35718" marT="35708" marB="35708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08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EFE"/>
                          </a:solidFill>
                          <a:effectLst/>
                          <a:latin typeface="Arial Bold" charset="0"/>
                          <a:ea typeface="Arial Bold" charset="0"/>
                          <a:cs typeface="Arial Bold" charset="0"/>
                          <a:sym typeface="Arial Bold" charset="0"/>
                        </a:rPr>
                        <a:t>88,975</a:t>
                      </a:r>
                    </a:p>
                  </a:txBody>
                  <a:tcPr marL="35718" marR="35718" marT="35708" marB="35708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08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EFE"/>
                          </a:solidFill>
                          <a:effectLst/>
                          <a:latin typeface="Arial Bold" charset="0"/>
                          <a:ea typeface="Arial Bold" charset="0"/>
                          <a:cs typeface="Arial Bold" charset="0"/>
                          <a:sym typeface="Arial Bold" charset="0"/>
                        </a:rPr>
                        <a:t>85,513</a:t>
                      </a:r>
                    </a:p>
                  </a:txBody>
                  <a:tcPr marL="35718" marR="35718" marT="35708" marB="35708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08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EFE"/>
                          </a:solidFill>
                          <a:effectLst/>
                          <a:latin typeface="Arial Bold" charset="0"/>
                          <a:ea typeface="Arial Bold" charset="0"/>
                          <a:cs typeface="Arial Bold" charset="0"/>
                          <a:sym typeface="Arial Bold" charset="0"/>
                        </a:rPr>
                        <a:t>40,783</a:t>
                      </a:r>
                    </a:p>
                  </a:txBody>
                  <a:tcPr marL="35718" marR="35718" marT="35708" marB="35708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08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469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45786"/>
              </p:ext>
            </p:extLst>
          </p:nvPr>
        </p:nvGraphicFramePr>
        <p:xfrm>
          <a:off x="1979710" y="6156121"/>
          <a:ext cx="5832650" cy="231282"/>
        </p:xfrm>
        <a:graphic>
          <a:graphicData uri="http://schemas.openxmlformats.org/drawingml/2006/table">
            <a:tbl>
              <a:tblPr/>
              <a:tblGrid>
                <a:gridCol w="583265"/>
                <a:gridCol w="583265"/>
                <a:gridCol w="583265"/>
                <a:gridCol w="583265"/>
                <a:gridCol w="583265"/>
                <a:gridCol w="583265"/>
                <a:gridCol w="583265"/>
                <a:gridCol w="583265"/>
                <a:gridCol w="583265"/>
                <a:gridCol w="583265"/>
              </a:tblGrid>
              <a:tr h="217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ea typeface="Arial Bold" charset="0"/>
                          <a:cs typeface="Arial Bold" charset="0"/>
                          <a:sym typeface="Arial Bold" charset="0"/>
                        </a:rPr>
                        <a:t>253,606</a:t>
                      </a:r>
                    </a:p>
                  </a:txBody>
                  <a:tcPr marL="35715" marR="35715" marT="35631" marB="35631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2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ea typeface="Arial Bold" charset="0"/>
                          <a:cs typeface="Arial Bold" charset="0"/>
                          <a:sym typeface="Arial Bold" charset="0"/>
                        </a:rPr>
                        <a:t>326,202</a:t>
                      </a:r>
                    </a:p>
                  </a:txBody>
                  <a:tcPr marL="35715" marR="35715" marT="35631" marB="35631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2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ea typeface="Arial Bold" charset="0"/>
                          <a:cs typeface="Arial Bold" charset="0"/>
                          <a:sym typeface="Arial Bold" charset="0"/>
                        </a:rPr>
                        <a:t>383,601</a:t>
                      </a:r>
                    </a:p>
                  </a:txBody>
                  <a:tcPr marL="35715" marR="35715" marT="35631" marB="35631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2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ea typeface="Arial Bold" charset="0"/>
                          <a:cs typeface="Arial Bold" charset="0"/>
                          <a:sym typeface="Arial Bold" charset="0"/>
                        </a:rPr>
                        <a:t>401,667</a:t>
                      </a:r>
                    </a:p>
                  </a:txBody>
                  <a:tcPr marL="35715" marR="35715" marT="35631" marB="35631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2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ea typeface="Arial Bold" charset="0"/>
                          <a:cs typeface="Arial Bold" charset="0"/>
                          <a:sym typeface="Arial Bold" charset="0"/>
                        </a:rPr>
                        <a:t>449,222</a:t>
                      </a:r>
                    </a:p>
                  </a:txBody>
                  <a:tcPr marL="35715" marR="35715" marT="35631" marB="35631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2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ea typeface="Arial Bold" charset="0"/>
                          <a:cs typeface="Arial Bold" charset="0"/>
                          <a:sym typeface="Arial Bold" charset="0"/>
                        </a:rPr>
                        <a:t>494,000</a:t>
                      </a:r>
                    </a:p>
                  </a:txBody>
                  <a:tcPr marL="35715" marR="35715" marT="35631" marB="35631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2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ea typeface="Arial Bold" charset="0"/>
                          <a:cs typeface="Arial Bold" charset="0"/>
                          <a:sym typeface="Arial Bold" charset="0"/>
                        </a:rPr>
                        <a:t>486,000</a:t>
                      </a:r>
                    </a:p>
                  </a:txBody>
                  <a:tcPr marL="35715" marR="35715" marT="35631" marB="35631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2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ea typeface="Arial Bold" charset="0"/>
                          <a:cs typeface="Arial Bold" charset="0"/>
                          <a:sym typeface="Arial Bold" charset="0"/>
                        </a:rPr>
                        <a:t>460,000</a:t>
                      </a:r>
                    </a:p>
                  </a:txBody>
                  <a:tcPr marL="35715" marR="35715" marT="35631" marB="35631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2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ea typeface="Arial Bold" charset="0"/>
                          <a:cs typeface="Arial Bold" charset="0"/>
                          <a:sym typeface="Arial Bold" charset="0"/>
                        </a:rPr>
                        <a:t>440,833</a:t>
                      </a:r>
                    </a:p>
                  </a:txBody>
                  <a:tcPr marL="35715" marR="35715" marT="35631" marB="35631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2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ea typeface="Arial Bold" charset="0"/>
                          <a:cs typeface="Arial Bold" charset="0"/>
                          <a:sym typeface="Arial Bold" charset="0"/>
                        </a:rPr>
                        <a:t>419,167</a:t>
                      </a:r>
                    </a:p>
                  </a:txBody>
                  <a:tcPr marL="35715" marR="35715" marT="35631" marB="35631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2F00"/>
                    </a:solidFill>
                  </a:tcPr>
                </a:tc>
              </a:tr>
            </a:tbl>
          </a:graphicData>
        </a:graphic>
      </p:graphicFrame>
      <p:grpSp>
        <p:nvGrpSpPr>
          <p:cNvPr id="15514" name="Group 154"/>
          <p:cNvGrpSpPr>
            <a:grpSpLocks/>
          </p:cNvGrpSpPr>
          <p:nvPr/>
        </p:nvGrpSpPr>
        <p:grpSpPr bwMode="auto">
          <a:xfrm>
            <a:off x="571500" y="5389343"/>
            <a:ext cx="1106783" cy="968375"/>
            <a:chOff x="480" y="41"/>
            <a:chExt cx="991" cy="868"/>
          </a:xfrm>
        </p:grpSpPr>
        <p:sp>
          <p:nvSpPr>
            <p:cNvPr id="409687" name="Rectangle 151"/>
            <p:cNvSpPr>
              <a:spLocks/>
            </p:cNvSpPr>
            <p:nvPr/>
          </p:nvSpPr>
          <p:spPr bwMode="auto">
            <a:xfrm>
              <a:off x="480" y="41"/>
              <a:ext cx="796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 smtClean="0">
                  <a:solidFill>
                    <a:srgbClr val="000000"/>
                  </a:solidFill>
                  <a:ea typeface="Gill Sans"/>
                  <a:cs typeface="Gill Sans"/>
                </a:rPr>
                <a:t>Cash Flow</a:t>
              </a:r>
            </a:p>
          </p:txBody>
        </p:sp>
        <p:sp>
          <p:nvSpPr>
            <p:cNvPr id="409688" name="Rectangle 152"/>
            <p:cNvSpPr>
              <a:spLocks/>
            </p:cNvSpPr>
            <p:nvPr/>
          </p:nvSpPr>
          <p:spPr bwMode="auto">
            <a:xfrm>
              <a:off x="516" y="320"/>
              <a:ext cx="955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 err="1" smtClean="0">
                  <a:solidFill>
                    <a:srgbClr val="000000"/>
                  </a:solidFill>
                  <a:ea typeface="Gill Sans"/>
                  <a:cs typeface="Gill Sans"/>
                </a:rPr>
                <a:t>Inverstment</a:t>
              </a:r>
              <a:endParaRPr lang="en-US" sz="1700" dirty="0" smtClean="0">
                <a:solidFill>
                  <a:srgbClr val="000000"/>
                </a:solidFill>
                <a:ea typeface="Gill Sans"/>
                <a:cs typeface="Gill Sans"/>
              </a:endParaRPr>
            </a:p>
          </p:txBody>
        </p:sp>
        <p:sp>
          <p:nvSpPr>
            <p:cNvPr id="409689" name="Rectangle 153"/>
            <p:cNvSpPr>
              <a:spLocks/>
            </p:cNvSpPr>
            <p:nvPr/>
          </p:nvSpPr>
          <p:spPr bwMode="auto">
            <a:xfrm>
              <a:off x="681" y="675"/>
              <a:ext cx="385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 smtClean="0">
                  <a:solidFill>
                    <a:srgbClr val="000000"/>
                  </a:solidFill>
                  <a:ea typeface="Gill Sans"/>
                  <a:cs typeface="Gill Sans"/>
                </a:rPr>
                <a:t>Debt</a:t>
              </a:r>
            </a:p>
          </p:txBody>
        </p:sp>
      </p:grpSp>
      <p:sp>
        <p:nvSpPr>
          <p:cNvPr id="3" name="2 CuadroTexto"/>
          <p:cNvSpPr txBox="1"/>
          <p:nvPr/>
        </p:nvSpPr>
        <p:spPr>
          <a:xfrm>
            <a:off x="1" y="4184793"/>
            <a:ext cx="1225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400" b="1" dirty="0" smtClean="0">
                <a:solidFill>
                  <a:prstClr val="black"/>
                </a:solidFill>
                <a:latin typeface="Arial" pitchFamily="34" charset="0"/>
              </a:rPr>
              <a:t>(</a:t>
            </a:r>
            <a:r>
              <a:rPr lang="es-ES" sz="1400" b="1" dirty="0" err="1" smtClean="0">
                <a:solidFill>
                  <a:prstClr val="black"/>
                </a:solidFill>
                <a:latin typeface="Arial" pitchFamily="34" charset="0"/>
              </a:rPr>
              <a:t>thousand</a:t>
            </a:r>
            <a:r>
              <a:rPr lang="es-ES" sz="1400" b="1" dirty="0" smtClean="0">
                <a:solidFill>
                  <a:prstClr val="black"/>
                </a:solidFill>
                <a:latin typeface="Arial" pitchFamily="34" charset="0"/>
              </a:rPr>
              <a:t> €)</a:t>
            </a:r>
          </a:p>
        </p:txBody>
      </p:sp>
      <p:sp>
        <p:nvSpPr>
          <p:cNvPr id="11" name="Text Box 62"/>
          <p:cNvSpPr txBox="1">
            <a:spLocks noChangeArrowheads="1"/>
          </p:cNvSpPr>
          <p:nvPr/>
        </p:nvSpPr>
        <p:spPr bwMode="auto">
          <a:xfrm>
            <a:off x="197370" y="643335"/>
            <a:ext cx="9001125" cy="76944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2469"/>
                </a:solidFill>
                <a:cs typeface="Arial" pitchFamily="34" charset="0"/>
              </a:rPr>
              <a:t>Financial structure of the Port of Barcelona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1A75CF"/>
                </a:solidFill>
              </a:rPr>
              <a:t>Investment funding (thousand €)</a:t>
            </a:r>
            <a:endParaRPr lang="en-US" sz="2400" b="1" dirty="0">
              <a:solidFill>
                <a:srgbClr val="0093D3"/>
              </a:solidFill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948264" y="2472802"/>
            <a:ext cx="136815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err="1" smtClean="0">
                <a:solidFill>
                  <a:prstClr val="black"/>
                </a:solidFill>
                <a:latin typeface="Arial" charset="0"/>
              </a:rPr>
              <a:t>Investment</a:t>
            </a:r>
            <a:endParaRPr lang="es-ES" sz="16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7434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8864640" presetClass="entr" presetSubtype="15507156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38864640" presetClass="entr" presetSubtype="15507315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26 Rectángulo"/>
          <p:cNvSpPr>
            <a:spLocks noChangeArrowheads="1"/>
          </p:cNvSpPr>
          <p:nvPr/>
        </p:nvSpPr>
        <p:spPr bwMode="auto">
          <a:xfrm>
            <a:off x="1943100" y="2420938"/>
            <a:ext cx="5400675" cy="2862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1F497D"/>
                </a:solidFill>
                <a:latin typeface="Arial" charset="0"/>
              </a:rPr>
              <a:t>President of Port Authority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1F497D"/>
                </a:solidFill>
                <a:latin typeface="Arial" charset="0"/>
              </a:rPr>
              <a:t>Regional Government: 		4 members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1F497D"/>
                </a:solidFill>
                <a:latin typeface="Arial" charset="0"/>
              </a:rPr>
              <a:t>Central government: 		3 members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1F497D"/>
                </a:solidFill>
                <a:latin typeface="Arial" charset="0"/>
              </a:rPr>
              <a:t>Municipalities: 			2 members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1F497D"/>
                </a:solidFill>
                <a:latin typeface="Arial" charset="0"/>
              </a:rPr>
              <a:t>Chamber of Commerce: 	1 member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1F497D"/>
                </a:solidFill>
                <a:latin typeface="Arial" charset="0"/>
              </a:rPr>
              <a:t>Trade Unions: 			2 members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1F497D"/>
                </a:solidFill>
                <a:latin typeface="Arial" charset="0"/>
              </a:rPr>
              <a:t>Terminals: 			1 member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1F497D"/>
                </a:solidFill>
                <a:latin typeface="Arial" charset="0"/>
              </a:rPr>
              <a:t>Maritime Captain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1F497D"/>
                </a:solidFill>
                <a:latin typeface="Arial" charset="0"/>
              </a:rPr>
              <a:t>Director  of Port Authority</a:t>
            </a:r>
          </a:p>
        </p:txBody>
      </p:sp>
      <p:sp>
        <p:nvSpPr>
          <p:cNvPr id="312323" name="Text Box 62"/>
          <p:cNvSpPr txBox="1">
            <a:spLocks noChangeArrowheads="1"/>
          </p:cNvSpPr>
          <p:nvPr/>
        </p:nvSpPr>
        <p:spPr bwMode="auto">
          <a:xfrm>
            <a:off x="142875" y="873125"/>
            <a:ext cx="90011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2469"/>
                </a:solidFill>
                <a:cs typeface="Arial" pitchFamily="34" charset="0"/>
              </a:rPr>
              <a:t>Legal structure of the Port of Barcelona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1A75CF"/>
                </a:solidFill>
              </a:rPr>
              <a:t>Members of the Board of Directors</a:t>
            </a:r>
            <a:r>
              <a:rPr lang="en-GB" sz="2000" b="1">
                <a:solidFill>
                  <a:srgbClr val="0070C0"/>
                </a:solidFill>
                <a:cs typeface="Arial" pitchFamily="34" charset="0"/>
              </a:rPr>
              <a:t> </a:t>
            </a:r>
            <a:endParaRPr lang="en-GB" sz="2400" b="1">
              <a:solidFill>
                <a:srgbClr val="0093D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86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Text Box 34"/>
          <p:cNvSpPr txBox="1">
            <a:spLocks noChangeArrowheads="1"/>
          </p:cNvSpPr>
          <p:nvPr/>
        </p:nvSpPr>
        <p:spPr bwMode="auto">
          <a:xfrm>
            <a:off x="285750" y="857250"/>
            <a:ext cx="8054975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2664"/>
                </a:solidFill>
                <a:cs typeface="Arial" pitchFamily="34" charset="0"/>
              </a:rPr>
              <a:t>Managing model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93D3"/>
                </a:solidFill>
                <a:cs typeface="Arial" pitchFamily="34" charset="0"/>
              </a:rPr>
              <a:t>Landlord port</a:t>
            </a:r>
            <a:endParaRPr lang="en-US" sz="2200" dirty="0">
              <a:solidFill>
                <a:srgbClr val="0093D3"/>
              </a:solidFill>
              <a:cs typeface="Arial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95288" y="1628775"/>
            <a:ext cx="8416925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Ports are infrastructures that generate income through the principle              </a:t>
            </a:r>
            <a:r>
              <a:rPr lang="en-US" sz="2000" b="1" dirty="0" smtClean="0">
                <a:solidFill>
                  <a:srgbClr val="1F497D"/>
                </a:solidFill>
                <a:cs typeface="Arial" pitchFamily="34" charset="0"/>
              </a:rPr>
              <a:t>«user pays»</a:t>
            </a:r>
          </a:p>
          <a:p>
            <a:pPr>
              <a:defRPr/>
            </a:pPr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The Port Authority provides the infrastructures and offers the port’s land to private operators that exploit it through a concession</a:t>
            </a:r>
          </a:p>
        </p:txBody>
      </p:sp>
      <p:grpSp>
        <p:nvGrpSpPr>
          <p:cNvPr id="400388" name="2 Grupo"/>
          <p:cNvGrpSpPr>
            <a:grpSpLocks/>
          </p:cNvGrpSpPr>
          <p:nvPr/>
        </p:nvGrpSpPr>
        <p:grpSpPr bwMode="auto">
          <a:xfrm>
            <a:off x="684213" y="3860800"/>
            <a:ext cx="7848600" cy="2575343"/>
            <a:chOff x="288032" y="3356124"/>
            <a:chExt cx="8676456" cy="3208050"/>
          </a:xfrm>
        </p:grpSpPr>
        <p:sp>
          <p:nvSpPr>
            <p:cNvPr id="400389" name="Text Box 6"/>
            <p:cNvSpPr txBox="1">
              <a:spLocks noChangeArrowheads="1"/>
            </p:cNvSpPr>
            <p:nvPr/>
          </p:nvSpPr>
          <p:spPr bwMode="auto">
            <a:xfrm>
              <a:off x="900113" y="3429000"/>
              <a:ext cx="7788275" cy="498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400390" name="Text Box 7"/>
            <p:cNvSpPr txBox="1">
              <a:spLocks noChangeArrowheads="1"/>
            </p:cNvSpPr>
            <p:nvPr/>
          </p:nvSpPr>
          <p:spPr bwMode="auto">
            <a:xfrm>
              <a:off x="900113" y="4508500"/>
              <a:ext cx="7788275" cy="498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</a:endParaRPr>
            </a:p>
          </p:txBody>
        </p:sp>
        <p:grpSp>
          <p:nvGrpSpPr>
            <p:cNvPr id="400391" name="Group 5"/>
            <p:cNvGrpSpPr>
              <a:grpSpLocks/>
            </p:cNvGrpSpPr>
            <p:nvPr/>
          </p:nvGrpSpPr>
          <p:grpSpPr bwMode="auto">
            <a:xfrm>
              <a:off x="288032" y="3680267"/>
              <a:ext cx="8676456" cy="2546207"/>
              <a:chOff x="0" y="1797"/>
              <a:chExt cx="5760" cy="1719"/>
            </a:xfrm>
          </p:grpSpPr>
          <p:pic>
            <p:nvPicPr>
              <p:cNvPr id="400394" name="Picture 6" descr="esquema puerto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797"/>
                <a:ext cx="5760" cy="16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" name="AutoShape 7"/>
              <p:cNvSpPr>
                <a:spLocks/>
              </p:cNvSpPr>
              <p:nvPr/>
            </p:nvSpPr>
            <p:spPr bwMode="auto">
              <a:xfrm>
                <a:off x="1972" y="3179"/>
                <a:ext cx="704" cy="259"/>
              </a:xfrm>
              <a:prstGeom prst="borderCallout2">
                <a:avLst>
                  <a:gd name="adj1" fmla="val 34287"/>
                  <a:gd name="adj2" fmla="val 106829"/>
                  <a:gd name="adj3" fmla="val 34287"/>
                  <a:gd name="adj4" fmla="val 123898"/>
                  <a:gd name="adj5" fmla="val -159523"/>
                  <a:gd name="adj6" fmla="val 128736"/>
                </a:avLst>
              </a:prstGeom>
              <a:solidFill>
                <a:srgbClr val="808080"/>
              </a:solidFill>
              <a:ln w="28575" algn="ctr">
                <a:solidFill>
                  <a:srgbClr val="808080"/>
                </a:solidFill>
                <a:miter lim="800000"/>
                <a:headEnd/>
                <a:tailEnd type="triangle" w="med" len="med"/>
              </a:ln>
            </p:spPr>
            <p:txBody>
              <a:bodyPr anchor="ctr" anchorCtr="1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400" kern="0" smtClean="0">
                    <a:solidFill>
                      <a:prstClr val="white"/>
                    </a:solidFill>
                    <a:latin typeface="Tahoma" pitchFamily="34" charset="0"/>
                  </a:rPr>
                  <a:t>Berths</a:t>
                </a:r>
                <a:endParaRPr lang="en-US" sz="1400" kern="0">
                  <a:solidFill>
                    <a:prstClr val="white"/>
                  </a:solidFill>
                  <a:latin typeface="Tahoma" pitchFamily="34" charset="0"/>
                </a:endParaRPr>
              </a:p>
            </p:txBody>
          </p:sp>
          <p:sp>
            <p:nvSpPr>
              <p:cNvPr id="14" name="AutoShape 8"/>
              <p:cNvSpPr>
                <a:spLocks/>
              </p:cNvSpPr>
              <p:nvPr/>
            </p:nvSpPr>
            <p:spPr bwMode="auto">
              <a:xfrm>
                <a:off x="3742" y="2906"/>
                <a:ext cx="1206" cy="440"/>
              </a:xfrm>
              <a:prstGeom prst="borderCallout2">
                <a:avLst>
                  <a:gd name="adj1" fmla="val 34287"/>
                  <a:gd name="adj2" fmla="val 103981"/>
                  <a:gd name="adj3" fmla="val 34287"/>
                  <a:gd name="adj4" fmla="val 113514"/>
                  <a:gd name="adj5" fmla="val -43810"/>
                  <a:gd name="adj6" fmla="val 142204"/>
                </a:avLst>
              </a:prstGeom>
              <a:solidFill>
                <a:srgbClr val="808080"/>
              </a:solidFill>
              <a:ln w="28575" algn="ctr">
                <a:solidFill>
                  <a:srgbClr val="808080"/>
                </a:solidFill>
                <a:miter lim="800000"/>
                <a:headEnd/>
                <a:tailEnd type="triangle" w="med" len="med"/>
              </a:ln>
            </p:spPr>
            <p:txBody>
              <a:bodyPr anchor="ctr" anchorCtr="1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400" kern="0" smtClean="0">
                    <a:solidFill>
                      <a:prstClr val="white"/>
                    </a:solidFill>
                    <a:latin typeface="Tahoma" pitchFamily="34" charset="0"/>
                  </a:rPr>
                  <a:t>Rail and road accesses</a:t>
                </a:r>
                <a:endParaRPr lang="en-US" sz="1400" kern="0">
                  <a:solidFill>
                    <a:prstClr val="white"/>
                  </a:solidFill>
                  <a:latin typeface="Tahoma" pitchFamily="34" charset="0"/>
                </a:endParaRPr>
              </a:p>
            </p:txBody>
          </p:sp>
          <p:sp>
            <p:nvSpPr>
              <p:cNvPr id="15" name="AutoShape 9"/>
              <p:cNvSpPr>
                <a:spLocks/>
              </p:cNvSpPr>
              <p:nvPr/>
            </p:nvSpPr>
            <p:spPr bwMode="auto">
              <a:xfrm>
                <a:off x="158" y="3088"/>
                <a:ext cx="629" cy="259"/>
              </a:xfrm>
              <a:prstGeom prst="borderCallout2">
                <a:avLst>
                  <a:gd name="adj1" fmla="val 34287"/>
                  <a:gd name="adj2" fmla="val 107620"/>
                  <a:gd name="adj3" fmla="val 34287"/>
                  <a:gd name="adj4" fmla="val 113653"/>
                  <a:gd name="adj5" fmla="val -104287"/>
                  <a:gd name="adj6" fmla="val 122699"/>
                </a:avLst>
              </a:prstGeom>
              <a:solidFill>
                <a:srgbClr val="808080"/>
              </a:solidFill>
              <a:ln w="28575" algn="ctr">
                <a:solidFill>
                  <a:srgbClr val="808080"/>
                </a:solidFill>
                <a:miter lim="800000"/>
                <a:headEnd/>
                <a:tailEnd type="triangle" w="med" len="med"/>
              </a:ln>
            </p:spPr>
            <p:txBody>
              <a:bodyPr anchor="ctr" anchorCtr="1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400" kern="0" smtClean="0">
                    <a:solidFill>
                      <a:prstClr val="white"/>
                    </a:solidFill>
                    <a:latin typeface="Tahoma" pitchFamily="34" charset="0"/>
                  </a:rPr>
                  <a:t>Docks</a:t>
                </a:r>
                <a:endParaRPr lang="en-US" sz="1400" kern="0">
                  <a:solidFill>
                    <a:prstClr val="white"/>
                  </a:solidFill>
                  <a:latin typeface="Tahoma" pitchFamily="34" charset="0"/>
                </a:endParaRPr>
              </a:p>
            </p:txBody>
          </p:sp>
          <p:sp>
            <p:nvSpPr>
              <p:cNvPr id="16" name="AutoShape 10"/>
              <p:cNvSpPr>
                <a:spLocks/>
              </p:cNvSpPr>
              <p:nvPr/>
            </p:nvSpPr>
            <p:spPr bwMode="auto">
              <a:xfrm>
                <a:off x="951" y="3159"/>
                <a:ext cx="705" cy="259"/>
              </a:xfrm>
              <a:prstGeom prst="borderCallout2">
                <a:avLst>
                  <a:gd name="adj1" fmla="val 34287"/>
                  <a:gd name="adj2" fmla="val 107560"/>
                  <a:gd name="adj3" fmla="val 34287"/>
                  <a:gd name="adj4" fmla="val 128032"/>
                  <a:gd name="adj5" fmla="val -83333"/>
                  <a:gd name="adj6" fmla="val 134014"/>
                </a:avLst>
              </a:prstGeom>
              <a:solidFill>
                <a:srgbClr val="808080"/>
              </a:solidFill>
              <a:ln w="28575" algn="ctr">
                <a:solidFill>
                  <a:srgbClr val="808080"/>
                </a:solidFill>
                <a:miter lim="800000"/>
                <a:headEnd/>
                <a:tailEnd type="triangle" w="med" len="med"/>
              </a:ln>
            </p:spPr>
            <p:txBody>
              <a:bodyPr anchor="ctr" anchorCtr="1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400" kern="0" smtClean="0">
                    <a:solidFill>
                      <a:prstClr val="white"/>
                    </a:solidFill>
                    <a:latin typeface="Tahoma" pitchFamily="34" charset="0"/>
                  </a:rPr>
                  <a:t>Dredging</a:t>
                </a:r>
                <a:endParaRPr lang="en-US" sz="1400" kern="0">
                  <a:solidFill>
                    <a:prstClr val="white"/>
                  </a:solidFill>
                  <a:latin typeface="Tahoma" pitchFamily="34" charset="0"/>
                </a:endParaRPr>
              </a:p>
            </p:txBody>
          </p:sp>
          <p:sp>
            <p:nvSpPr>
              <p:cNvPr id="17" name="AutoShape 11"/>
              <p:cNvSpPr>
                <a:spLocks/>
              </p:cNvSpPr>
              <p:nvPr/>
            </p:nvSpPr>
            <p:spPr bwMode="auto">
              <a:xfrm>
                <a:off x="2925" y="3076"/>
                <a:ext cx="615" cy="440"/>
              </a:xfrm>
              <a:prstGeom prst="borderCallout2">
                <a:avLst>
                  <a:gd name="adj1" fmla="val 34287"/>
                  <a:gd name="adj2" fmla="val 108602"/>
                  <a:gd name="adj3" fmla="val 34287"/>
                  <a:gd name="adj4" fmla="val 108602"/>
                  <a:gd name="adj5" fmla="val -207144"/>
                  <a:gd name="adj6" fmla="val 108782"/>
                </a:avLst>
              </a:prstGeom>
              <a:solidFill>
                <a:srgbClr val="808080"/>
              </a:solidFill>
              <a:ln w="28575" algn="ctr">
                <a:solidFill>
                  <a:srgbClr val="808080"/>
                </a:solidFill>
                <a:miter lim="800000"/>
                <a:headEnd/>
                <a:tailEnd type="triangle" w="med" len="med"/>
              </a:ln>
            </p:spPr>
            <p:txBody>
              <a:bodyPr wrap="square" anchor="ctr" anchorCtr="1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400" kern="0" smtClean="0">
                    <a:solidFill>
                      <a:prstClr val="white"/>
                    </a:solidFill>
                    <a:latin typeface="Tahoma" pitchFamily="34" charset="0"/>
                  </a:rPr>
                  <a:t>Made grounds</a:t>
                </a:r>
                <a:endParaRPr lang="en-US" sz="1400" kern="0">
                  <a:solidFill>
                    <a:prstClr val="white"/>
                  </a:solidFill>
                  <a:latin typeface="Tahoma" pitchFamily="34" charset="0"/>
                </a:endParaRPr>
              </a:p>
            </p:txBody>
          </p:sp>
          <p:sp>
            <p:nvSpPr>
              <p:cNvPr id="18" name="AutoShape 12"/>
              <p:cNvSpPr>
                <a:spLocks/>
              </p:cNvSpPr>
              <p:nvPr/>
            </p:nvSpPr>
            <p:spPr bwMode="auto">
              <a:xfrm>
                <a:off x="2892" y="1818"/>
                <a:ext cx="814" cy="259"/>
              </a:xfrm>
              <a:prstGeom prst="borderCallout2">
                <a:avLst>
                  <a:gd name="adj1" fmla="val 34287"/>
                  <a:gd name="adj2" fmla="val 107111"/>
                  <a:gd name="adj3" fmla="val 34287"/>
                  <a:gd name="adj4" fmla="val 107852"/>
                  <a:gd name="adj5" fmla="val 303333"/>
                  <a:gd name="adj6" fmla="val 137926"/>
                </a:avLst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 anchorCtr="1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400" kern="0" smtClean="0">
                    <a:solidFill>
                      <a:prstClr val="white"/>
                    </a:solidFill>
                    <a:latin typeface="Tahoma" pitchFamily="34" charset="0"/>
                  </a:rPr>
                  <a:t>Equipments</a:t>
                </a:r>
                <a:endParaRPr lang="en-US" sz="1400" kern="0">
                  <a:solidFill>
                    <a:prstClr val="white"/>
                  </a:solidFill>
                  <a:latin typeface="Tahoma" pitchFamily="34" charset="0"/>
                </a:endParaRPr>
              </a:p>
            </p:txBody>
          </p:sp>
          <p:sp>
            <p:nvSpPr>
              <p:cNvPr id="19" name="AutoShape 13"/>
              <p:cNvSpPr>
                <a:spLocks/>
              </p:cNvSpPr>
              <p:nvPr/>
            </p:nvSpPr>
            <p:spPr bwMode="auto">
              <a:xfrm>
                <a:off x="1559" y="1818"/>
                <a:ext cx="768" cy="259"/>
              </a:xfrm>
              <a:prstGeom prst="borderCallout2">
                <a:avLst>
                  <a:gd name="adj1" fmla="val 34287"/>
                  <a:gd name="adj2" fmla="val 106856"/>
                  <a:gd name="adj3" fmla="val 34287"/>
                  <a:gd name="adj4" fmla="val 148713"/>
                  <a:gd name="adj5" fmla="val 420954"/>
                  <a:gd name="adj6" fmla="val 234144"/>
                </a:avLst>
              </a:prstGeom>
              <a:solidFill>
                <a:schemeClr val="accent1"/>
              </a:solidFill>
              <a:ln w="28575" algn="ctr">
                <a:solidFill>
                  <a:schemeClr val="accent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 anchorCtr="1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400" kern="0" smtClean="0">
                    <a:solidFill>
                      <a:prstClr val="white"/>
                    </a:solidFill>
                    <a:latin typeface="Tahoma" pitchFamily="34" charset="0"/>
                  </a:rPr>
                  <a:t>Pavements</a:t>
                </a:r>
                <a:endParaRPr lang="en-US" sz="1400" kern="0">
                  <a:solidFill>
                    <a:prstClr val="white"/>
                  </a:solidFill>
                  <a:latin typeface="Tahoma" pitchFamily="34" charset="0"/>
                </a:endParaRPr>
              </a:p>
            </p:txBody>
          </p:sp>
          <p:sp>
            <p:nvSpPr>
              <p:cNvPr id="20" name="AutoShape 14"/>
              <p:cNvSpPr>
                <a:spLocks/>
              </p:cNvSpPr>
              <p:nvPr/>
            </p:nvSpPr>
            <p:spPr bwMode="auto">
              <a:xfrm>
                <a:off x="3778" y="1908"/>
                <a:ext cx="845" cy="259"/>
              </a:xfrm>
              <a:prstGeom prst="borderCallout2">
                <a:avLst>
                  <a:gd name="adj1" fmla="val 34287"/>
                  <a:gd name="adj2" fmla="val 107250"/>
                  <a:gd name="adj3" fmla="val 34287"/>
                  <a:gd name="adj4" fmla="val 112389"/>
                  <a:gd name="adj5" fmla="val 277144"/>
                  <a:gd name="adj6" fmla="val 137463"/>
                </a:avLst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 anchorCtr="1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400" kern="0" smtClean="0">
                    <a:solidFill>
                      <a:prstClr val="white"/>
                    </a:solidFill>
                    <a:latin typeface="Tahoma" pitchFamily="34" charset="0"/>
                  </a:rPr>
                  <a:t>Warehouses</a:t>
                </a:r>
                <a:endParaRPr lang="en-US" sz="1400" kern="0">
                  <a:solidFill>
                    <a:prstClr val="white"/>
                  </a:solidFill>
                  <a:latin typeface="Tahoma" pitchFamily="34" charset="0"/>
                </a:endParaRPr>
              </a:p>
            </p:txBody>
          </p:sp>
          <p:sp>
            <p:nvSpPr>
              <p:cNvPr id="21" name="AutoShape 15"/>
              <p:cNvSpPr>
                <a:spLocks/>
              </p:cNvSpPr>
              <p:nvPr/>
            </p:nvSpPr>
            <p:spPr bwMode="auto">
              <a:xfrm>
                <a:off x="4614" y="1863"/>
                <a:ext cx="923" cy="259"/>
              </a:xfrm>
              <a:prstGeom prst="borderCallout2">
                <a:avLst>
                  <a:gd name="adj1" fmla="val 34287"/>
                  <a:gd name="adj2" fmla="val 106620"/>
                  <a:gd name="adj3" fmla="val 34287"/>
                  <a:gd name="adj4" fmla="val 106620"/>
                  <a:gd name="adj5" fmla="val 322380"/>
                  <a:gd name="adj6" fmla="val 113519"/>
                </a:avLst>
              </a:prstGeom>
              <a:solidFill>
                <a:schemeClr val="accent1"/>
              </a:solidFill>
              <a:ln w="28575">
                <a:solidFill>
                  <a:schemeClr val="accent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 anchorCtr="1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400" kern="0" smtClean="0">
                    <a:solidFill>
                      <a:prstClr val="white"/>
                    </a:solidFill>
                    <a:latin typeface="Tahoma" pitchFamily="34" charset="0"/>
                  </a:rPr>
                  <a:t>Rail terminals</a:t>
                </a:r>
                <a:endParaRPr lang="en-US" sz="1400" kern="0">
                  <a:solidFill>
                    <a:prstClr val="white"/>
                  </a:solidFill>
                  <a:latin typeface="Tahoma" pitchFamily="34" charset="0"/>
                </a:endParaRPr>
              </a:p>
            </p:txBody>
          </p:sp>
          <p:sp>
            <p:nvSpPr>
              <p:cNvPr id="22" name="AutoShape 16"/>
              <p:cNvSpPr>
                <a:spLocks/>
              </p:cNvSpPr>
              <p:nvPr/>
            </p:nvSpPr>
            <p:spPr bwMode="auto">
              <a:xfrm>
                <a:off x="1245" y="2188"/>
                <a:ext cx="532" cy="259"/>
              </a:xfrm>
              <a:prstGeom prst="borderCallout2">
                <a:avLst>
                  <a:gd name="adj1" fmla="val 34287"/>
                  <a:gd name="adj2" fmla="val 113995"/>
                  <a:gd name="adj3" fmla="val 34287"/>
                  <a:gd name="adj4" fmla="val 267931"/>
                  <a:gd name="adj5" fmla="val 145236"/>
                  <a:gd name="adj6" fmla="val 427699"/>
                </a:avLst>
              </a:prstGeom>
              <a:solidFill>
                <a:schemeClr val="accent1"/>
              </a:solidFill>
              <a:ln w="28575" algn="ctr">
                <a:solidFill>
                  <a:schemeClr val="accent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 anchorCtr="1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400" kern="0" smtClean="0">
                    <a:solidFill>
                      <a:prstClr val="white"/>
                    </a:solidFill>
                    <a:latin typeface="Tahoma" pitchFamily="34" charset="0"/>
                  </a:rPr>
                  <a:t>Cranes</a:t>
                </a:r>
                <a:endParaRPr lang="en-US" sz="1400" kern="0">
                  <a:solidFill>
                    <a:prstClr val="white"/>
                  </a:solidFill>
                  <a:latin typeface="Tahoma" pitchFamily="34" charset="0"/>
                </a:endParaRPr>
              </a:p>
            </p:txBody>
          </p:sp>
        </p:grp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288032" y="3356124"/>
              <a:ext cx="8676456" cy="42173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defRPr/>
              </a:pPr>
              <a:r>
                <a:rPr lang="en-US" sz="1600" kern="0" smtClean="0">
                  <a:solidFill>
                    <a:prstClr val="white"/>
                  </a:solidFill>
                </a:rPr>
                <a:t>Financed by private operators: Superestructures and handling equipments</a:t>
              </a:r>
            </a:p>
          </p:txBody>
        </p:sp>
        <p:sp>
          <p:nvSpPr>
            <p:cNvPr id="11" name="Text Box 18"/>
            <p:cNvSpPr txBox="1">
              <a:spLocks noChangeArrowheads="1"/>
            </p:cNvSpPr>
            <p:nvPr/>
          </p:nvSpPr>
          <p:spPr bwMode="auto">
            <a:xfrm>
              <a:off x="288032" y="6142444"/>
              <a:ext cx="8676456" cy="421730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defRPr/>
              </a:pPr>
              <a:r>
                <a:rPr lang="en-US" sz="1600" kern="0" smtClean="0">
                  <a:solidFill>
                    <a:prstClr val="white"/>
                  </a:solidFill>
                </a:rPr>
                <a:t>     Financed by the Port Authority: Infrastructures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469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71438" y="71438"/>
            <a:ext cx="9072562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</a:endParaRPr>
          </a:p>
        </p:txBody>
      </p:sp>
      <p:pic>
        <p:nvPicPr>
          <p:cNvPr id="22531" name="2 Imagen" descr="Gracies pLANTILLA POWERPOINT2010 .e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142875"/>
            <a:ext cx="8842375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5357813" y="3357563"/>
            <a:ext cx="270561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dirty="0">
                <a:solidFill>
                  <a:srgbClr val="4F81BD">
                    <a:lumMod val="75000"/>
                  </a:srgbClr>
                </a:solidFill>
                <a:latin typeface="FrutigerNext for APB" pitchFamily="34" charset="0"/>
              </a:rPr>
              <a:t>www.portdebarcelona.cat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017113" y="4000500"/>
            <a:ext cx="285847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s-ES" sz="4800" dirty="0" err="1" smtClean="0">
                <a:solidFill>
                  <a:srgbClr val="4F81BD">
                    <a:lumMod val="50000"/>
                  </a:srgbClr>
                </a:solidFill>
                <a:latin typeface="FrutigerNext for APB" pitchFamily="34" charset="0"/>
              </a:rPr>
              <a:t>Thank</a:t>
            </a:r>
            <a:r>
              <a:rPr lang="es-ES" sz="4800" dirty="0" smtClean="0">
                <a:solidFill>
                  <a:srgbClr val="4F81BD">
                    <a:lumMod val="50000"/>
                  </a:srgbClr>
                </a:solidFill>
                <a:latin typeface="FrutigerNext for APB" pitchFamily="34" charset="0"/>
              </a:rPr>
              <a:t> </a:t>
            </a:r>
            <a:r>
              <a:rPr lang="es-ES" sz="4800" dirty="0" err="1" smtClean="0">
                <a:solidFill>
                  <a:srgbClr val="4F81BD">
                    <a:lumMod val="50000"/>
                  </a:srgbClr>
                </a:solidFill>
                <a:latin typeface="FrutigerNext for APB" pitchFamily="34" charset="0"/>
              </a:rPr>
              <a:t>you</a:t>
            </a:r>
            <a:endParaRPr lang="es-ES" sz="4800" dirty="0">
              <a:solidFill>
                <a:srgbClr val="4F81BD">
                  <a:lumMod val="50000"/>
                </a:srgbClr>
              </a:solidFill>
              <a:latin typeface="FrutigerNext for AP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38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0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8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282</Words>
  <Application>Microsoft Office PowerPoint</Application>
  <PresentationFormat>Presentazione su schermo (4:3)</PresentationFormat>
  <Paragraphs>100</Paragraphs>
  <Slides>7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6</vt:i4>
      </vt:variant>
      <vt:variant>
        <vt:lpstr>Titoli diapositive</vt:lpstr>
      </vt:variant>
      <vt:variant>
        <vt:i4>7</vt:i4>
      </vt:variant>
    </vt:vector>
  </HeadingPairs>
  <TitlesOfParts>
    <vt:vector size="23" baseType="lpstr">
      <vt:lpstr>Arial</vt:lpstr>
      <vt:lpstr>Arial Bold</vt:lpstr>
      <vt:lpstr>Calibri</vt:lpstr>
      <vt:lpstr>Eurostile</vt:lpstr>
      <vt:lpstr>FrutigerNext for APB</vt:lpstr>
      <vt:lpstr>Gill Sans</vt:lpstr>
      <vt:lpstr>Helvetica</vt:lpstr>
      <vt:lpstr>R Frutiger Roman</vt:lpstr>
      <vt:lpstr>Tahoma</vt:lpstr>
      <vt:lpstr>ヒラギノ角ゴ ProN W3</vt:lpstr>
      <vt:lpstr>4_Diseño personalizado</vt:lpstr>
      <vt:lpstr>2_Diseño personalizado</vt:lpstr>
      <vt:lpstr>20_Diseño personalizado</vt:lpstr>
      <vt:lpstr>3_Diseño personalizado</vt:lpstr>
      <vt:lpstr>8_Diseño personalizado</vt:lpstr>
      <vt:lpstr>5_Diseño personalizado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APB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test</dc:creator>
  <cp:lastModifiedBy>Admin</cp:lastModifiedBy>
  <cp:revision>9</cp:revision>
  <cp:lastPrinted>2015-07-14T08:45:23Z</cp:lastPrinted>
  <dcterms:created xsi:type="dcterms:W3CDTF">2015-07-07T09:29:36Z</dcterms:created>
  <dcterms:modified xsi:type="dcterms:W3CDTF">2015-07-22T05:28:41Z</dcterms:modified>
</cp:coreProperties>
</file>